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4" r:id="rId1"/>
    <p:sldMasterId id="2147483891" r:id="rId2"/>
  </p:sldMasterIdLst>
  <p:notesMasterIdLst>
    <p:notesMasterId r:id="rId11"/>
  </p:notesMasterIdLst>
  <p:handoutMasterIdLst>
    <p:handoutMasterId r:id="rId12"/>
  </p:handoutMasterIdLst>
  <p:sldIdLst>
    <p:sldId id="442" r:id="rId3"/>
    <p:sldId id="436" r:id="rId4"/>
    <p:sldId id="437" r:id="rId5"/>
    <p:sldId id="438" r:id="rId6"/>
    <p:sldId id="439" r:id="rId7"/>
    <p:sldId id="440" r:id="rId8"/>
    <p:sldId id="441" r:id="rId9"/>
    <p:sldId id="443" r:id="rId10"/>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7CD"/>
    <a:srgbClr val="A2A9B0"/>
    <a:srgbClr val="D4BBFF"/>
    <a:srgbClr val="343A3F"/>
    <a:srgbClr val="491D8B"/>
    <a:srgbClr val="351062"/>
    <a:srgbClr val="0043CE"/>
    <a:srgbClr val="DFDFDF"/>
    <a:srgbClr val="002D9C"/>
    <a:srgbClr val="054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2"/>
    <p:restoredTop sz="96327"/>
  </p:normalViewPr>
  <p:slideViewPr>
    <p:cSldViewPr snapToGrid="0" snapToObjects="1">
      <p:cViewPr varScale="1">
        <p:scale>
          <a:sx n="171" d="100"/>
          <a:sy n="171" d="100"/>
        </p:scale>
        <p:origin x="504" y="1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4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70"/>
            <a:ext cx="4142232" cy="363606"/>
          </a:xfrm>
        </p:spPr>
        <p:txBody>
          <a:bodyPr/>
          <a:lstStyle>
            <a:lvl1pPr>
              <a:defRPr/>
            </a:lvl1pPr>
          </a:lstStyle>
          <a:p>
            <a:r>
              <a:rPr lang="en-US" dirty="0" err="1"/>
              <a:t>Qiskit</a:t>
            </a:r>
            <a:r>
              <a:rPr lang="en-US" dirty="0"/>
              <a:t> Template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990317"/>
            <a:ext cx="4118013" cy="251217"/>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256728"/>
            <a:ext cx="4118013" cy="251344"/>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771088"/>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04D3608-45B3-5944-AE87-1A17A3C2796F}"/>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3576680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2144"/>
            <a:ext cx="4206240" cy="3361944"/>
          </a:xfrm>
        </p:spPr>
        <p:txBody>
          <a:bodyPr/>
          <a:lstStyle>
            <a:lvl1pPr>
              <a:lnSpc>
                <a:spcPct val="90000"/>
              </a:lnSpc>
              <a:defRPr sz="9200" b="0" i="0">
                <a:solidFill>
                  <a:schemeClr val="accent4"/>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3819BBD0-4F00-B447-A473-76BA52FA8048}"/>
              </a:ext>
            </a:extLst>
          </p:cNvPr>
          <p:cNvSpPr>
            <a:spLocks noGrp="1"/>
          </p:cNvSpPr>
          <p:nvPr>
            <p:ph type="body" sz="quarter" idx="15"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7BA59259-AA31-654E-97CA-EC574BEA60AB}"/>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6EB3ECEA-C42B-5942-9D65-C3B4A8DEC1EE}"/>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7681281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03DEF12C-8D9D-364C-AEC2-B435FF41B7C7}"/>
              </a:ext>
            </a:extLst>
          </p:cNvPr>
          <p:cNvSpPr>
            <a:spLocks noGrp="1"/>
          </p:cNvSpPr>
          <p:nvPr>
            <p:ph type="title" hasCustomPrompt="1"/>
          </p:nvPr>
        </p:nvSpPr>
        <p:spPr>
          <a:xfrm>
            <a:off x="73152" y="201168"/>
            <a:ext cx="5465275" cy="1729232"/>
          </a:xfrm>
        </p:spPr>
        <p:txBody>
          <a:bodyPr/>
          <a:lstStyle>
            <a:lvl1pPr marL="164592" indent="-164592">
              <a:defRPr>
                <a:solidFill>
                  <a:schemeClr val="accent4"/>
                </a:solidFill>
              </a:defRPr>
            </a:lvl1pPr>
          </a:lstStyle>
          <a:p>
            <a:r>
              <a:rPr lang="en-US" dirty="0"/>
              <a:t>“Template for a single quote: adjust optional author information to have similar spacing at the end of the quote.”</a:t>
            </a:r>
          </a:p>
        </p:txBody>
      </p:sp>
      <p:sp>
        <p:nvSpPr>
          <p:cNvPr id="12" name="Text Placeholder 11">
            <a:extLst>
              <a:ext uri="{FF2B5EF4-FFF2-40B4-BE49-F238E27FC236}">
                <a16:creationId xmlns:a16="http://schemas.microsoft.com/office/drawing/2014/main" id="{67826A83-0471-7649-B205-FFC505DA313F}"/>
              </a:ext>
            </a:extLst>
          </p:cNvPr>
          <p:cNvSpPr>
            <a:spLocks noGrp="1"/>
          </p:cNvSpPr>
          <p:nvPr>
            <p:ph type="body" sz="quarter" idx="14" hasCustomPrompt="1"/>
          </p:nvPr>
        </p:nvSpPr>
        <p:spPr>
          <a:xfrm>
            <a:off x="219456" y="1943280"/>
            <a:ext cx="4123944" cy="246888"/>
          </a:xfrm>
        </p:spPr>
        <p:txBody>
          <a:bodyPr/>
          <a:lstStyle>
            <a:lvl1pPr>
              <a:defRPr>
                <a:solidFill>
                  <a:schemeClr val="tx2"/>
                </a:solidFill>
              </a:defRPr>
            </a:lvl1pPr>
            <a:lvl2pPr marL="0" indent="0">
              <a:buNone/>
              <a:defRPr/>
            </a:lvl2pPr>
          </a:lstStyle>
          <a:p>
            <a:pPr lvl="0"/>
            <a:r>
              <a:rPr lang="en-US" dirty="0"/>
              <a:t>Richard P. Feynman</a:t>
            </a:r>
          </a:p>
        </p:txBody>
      </p:sp>
      <p:sp>
        <p:nvSpPr>
          <p:cNvPr id="14" name="Text Placeholder 13">
            <a:extLst>
              <a:ext uri="{FF2B5EF4-FFF2-40B4-BE49-F238E27FC236}">
                <a16:creationId xmlns:a16="http://schemas.microsoft.com/office/drawing/2014/main" id="{48B5E467-58C7-4043-A863-8B0F691F403C}"/>
              </a:ext>
            </a:extLst>
          </p:cNvPr>
          <p:cNvSpPr>
            <a:spLocks noGrp="1"/>
          </p:cNvSpPr>
          <p:nvPr>
            <p:ph type="body" sz="quarter" idx="15" hasCustomPrompt="1"/>
          </p:nvPr>
        </p:nvSpPr>
        <p:spPr>
          <a:xfrm>
            <a:off x="219456" y="2201719"/>
            <a:ext cx="4114800" cy="246888"/>
          </a:xfrm>
        </p:spPr>
        <p:txBody>
          <a:bodyPr/>
          <a:lstStyle>
            <a:lvl1pPr>
              <a:defRPr b="0" i="1">
                <a:solidFill>
                  <a:schemeClr val="tx2"/>
                </a:solidFill>
                <a:latin typeface="IBM Plex Sans" panose="020B0503050203000203" pitchFamily="34" charset="0"/>
              </a:defRPr>
            </a:lvl1pPr>
            <a:lvl2pPr marL="0" indent="0">
              <a:buNone/>
              <a:defRPr/>
            </a:lvl2pPr>
          </a:lstStyle>
          <a:p>
            <a:pPr lvl="0"/>
            <a:r>
              <a:rPr lang="en-US" dirty="0"/>
              <a:t>Simulating Physics with Computers, 1981</a:t>
            </a:r>
          </a:p>
        </p:txBody>
      </p:sp>
      <p:pic>
        <p:nvPicPr>
          <p:cNvPr id="8" name="Picture 7">
            <a:extLst>
              <a:ext uri="{FF2B5EF4-FFF2-40B4-BE49-F238E27FC236}">
                <a16:creationId xmlns:a16="http://schemas.microsoft.com/office/drawing/2014/main" id="{4180B920-2FAB-3443-8C98-23FB9C0646C1}"/>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642A4B5D-B10D-D84A-BE8E-DF034002A939}"/>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67763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793488" y="1276350"/>
            <a:ext cx="7557025" cy="3867150"/>
          </a:xfrm>
        </p:spPr>
        <p:txBody>
          <a:bodyPr lIns="91440" tIns="91440" rIns="91440" bIns="91440"/>
          <a:lstStyle/>
          <a:p>
            <a:r>
              <a:rPr lang="en-US"/>
              <a:t>Click icon to add picture</a:t>
            </a:r>
            <a:endParaRPr lang="en-US" dirty="0"/>
          </a:p>
        </p:txBody>
      </p:sp>
      <p:sp>
        <p:nvSpPr>
          <p:cNvPr id="6" name="Title 5">
            <a:extLst>
              <a:ext uri="{FF2B5EF4-FFF2-40B4-BE49-F238E27FC236}">
                <a16:creationId xmlns:a16="http://schemas.microsoft.com/office/drawing/2014/main" id="{0DE8E457-FCF1-FB4D-B0AD-3250264B8242}"/>
              </a:ext>
            </a:extLst>
          </p:cNvPr>
          <p:cNvSpPr>
            <a:spLocks noGrp="1"/>
          </p:cNvSpPr>
          <p:nvPr>
            <p:ph type="title"/>
          </p:nvPr>
        </p:nvSpPr>
        <p:spPr>
          <a:xfrm>
            <a:off x="71803158" y="424434"/>
            <a:ext cx="4142232" cy="4294632"/>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F721CEEA-2F0E-BC48-998B-4A0A2A47691B}"/>
              </a:ext>
            </a:extLst>
          </p:cNvPr>
          <p:cNvSpPr>
            <a:spLocks noGrp="1"/>
          </p:cNvSpPr>
          <p:nvPr>
            <p:ph type="body" sz="quarter" idx="14" hasCustomPrompt="1"/>
          </p:nvPr>
        </p:nvSpPr>
        <p:spPr>
          <a:xfrm>
            <a:off x="219456" y="173736"/>
            <a:ext cx="4123944" cy="987552"/>
          </a:xfrm>
        </p:spPr>
        <p:txBody>
          <a:bodyPr/>
          <a:lstStyle>
            <a:lvl1pPr>
              <a:defRPr sz="2000"/>
            </a:lvl1pPr>
            <a:lvl2pPr marL="0" indent="0">
              <a:buNone/>
              <a:defRPr/>
            </a:lvl2pPr>
          </a:lstStyle>
          <a:p>
            <a:pPr lvl="0"/>
            <a:r>
              <a:rPr lang="en-US" dirty="0"/>
              <a:t>Title + image below</a:t>
            </a:r>
          </a:p>
        </p:txBody>
      </p:sp>
      <p:pic>
        <p:nvPicPr>
          <p:cNvPr id="8" name="Picture 7">
            <a:extLst>
              <a:ext uri="{FF2B5EF4-FFF2-40B4-BE49-F238E27FC236}">
                <a16:creationId xmlns:a16="http://schemas.microsoft.com/office/drawing/2014/main" id="{FBA4B59C-B36E-D54C-B946-91E1A82DB933}"/>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44261C11-94E5-3A46-AA2E-0CA319CFB44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880521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F9B03F50-56E0-3A44-B447-1A2FDAD9DD07}"/>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68459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1CACC356-0F99-0E43-AB58-2F12C129B745}"/>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7" name="Footer Placeholder">
            <a:extLst>
              <a:ext uri="{FF2B5EF4-FFF2-40B4-BE49-F238E27FC236}">
                <a16:creationId xmlns:a16="http://schemas.microsoft.com/office/drawing/2014/main" id="{E77755DA-884E-AC40-B616-B912F333AA3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3373257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2 columns (1/2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+ 2 columns (½ - ½)</a:t>
            </a:r>
          </a:p>
        </p:txBody>
      </p:sp>
      <p:sp>
        <p:nvSpPr>
          <p:cNvPr id="7" name="Content Placeholder"/>
          <p:cNvSpPr>
            <a:spLocks noGrp="1"/>
          </p:cNvSpPr>
          <p:nvPr>
            <p:ph sz="quarter" idx="13"/>
          </p:nvPr>
        </p:nvSpPr>
        <p:spPr>
          <a:xfrm>
            <a:off x="4791456" y="1243584"/>
            <a:ext cx="4123944" cy="3252216"/>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B1EA5C5-1290-BA40-A795-C9598C468C2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A6CF4744-28C9-DE43-B37D-49FDECD28E05}"/>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53502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76147695-FEE4-5E4B-BC80-907AD3565FBE}"/>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CBBA70B4-ABBA-D14C-BBD7-84D09C6A157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556769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23944" cy="3252216"/>
          </a:xfrm>
        </p:spPr>
        <p:txBody>
          <a:bodyPr/>
          <a:lstStyle>
            <a:lvl1pPr>
              <a:defRPr sz="1400"/>
            </a:lvl1pPr>
          </a:lstStyle>
          <a:p>
            <a:pPr lvl="0"/>
            <a:r>
              <a:rPr lang="en-US"/>
              <a:t>Click to edit Master text styles</a:t>
            </a:r>
          </a:p>
        </p:txBody>
      </p:sp>
      <p:pic>
        <p:nvPicPr>
          <p:cNvPr id="10" name="Picture 9">
            <a:extLst>
              <a:ext uri="{FF2B5EF4-FFF2-40B4-BE49-F238E27FC236}">
                <a16:creationId xmlns:a16="http://schemas.microsoft.com/office/drawing/2014/main" id="{598177D5-D7B7-714F-9574-4AEF1B0BE672}"/>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4CD72831-DC8A-2449-9ABF-C1D04D0D92B4}"/>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8291410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1C94505B-260A-D145-85B8-2E423631BC7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3" name="Footer Placeholder">
            <a:extLst>
              <a:ext uri="{FF2B5EF4-FFF2-40B4-BE49-F238E27FC236}">
                <a16:creationId xmlns:a16="http://schemas.microsoft.com/office/drawing/2014/main" id="{F042AE0F-87EF-E549-B2B4-A378BF7C9582}"/>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23012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09944"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a:ln>
            <a:solidFill>
              <a:schemeClr val="accent1"/>
            </a:solidFill>
          </a:ln>
        </p:spPr>
        <p:txBody>
          <a:bodyPr/>
          <a:lstStyle>
            <a:lvl1pPr>
              <a:defRPr sz="2800" b="0">
                <a:solidFill>
                  <a:schemeClr val="accent4"/>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0">
                <a:solidFill>
                  <a:schemeClr val="accent4"/>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0">
                <a:solidFill>
                  <a:schemeClr val="accent4"/>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0">
                <a:solidFill>
                  <a:schemeClr val="accent4"/>
                </a:solidFill>
              </a:defRPr>
            </a:lvl1pPr>
          </a:lstStyle>
          <a:p>
            <a:pPr lvl="0"/>
            <a:r>
              <a:rPr lang="en-US" dirty="0"/>
              <a:t>4.</a:t>
            </a:r>
          </a:p>
        </p:txBody>
      </p:sp>
      <p:pic>
        <p:nvPicPr>
          <p:cNvPr id="16" name="Picture 15">
            <a:extLst>
              <a:ext uri="{FF2B5EF4-FFF2-40B4-BE49-F238E27FC236}">
                <a16:creationId xmlns:a16="http://schemas.microsoft.com/office/drawing/2014/main" id="{3B0A8879-FC55-0D4E-8979-E28A1D74F9FE}"/>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5" name="Footer Placeholder">
            <a:extLst>
              <a:ext uri="{FF2B5EF4-FFF2-40B4-BE49-F238E27FC236}">
                <a16:creationId xmlns:a16="http://schemas.microsoft.com/office/drawing/2014/main" id="{6EA0F89A-A366-1047-ACF9-A397EF9480D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93800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9"/>
            <a:ext cx="4142232" cy="886221"/>
          </a:xfrm>
        </p:spPr>
        <p:txBody>
          <a:bodyPr/>
          <a:lstStyle>
            <a:lvl1pPr>
              <a:defRPr/>
            </a:lvl1pPr>
          </a:lstStyle>
          <a:p>
            <a:r>
              <a:rPr lang="en-US" dirty="0" err="1"/>
              <a:t>Qiskit</a:t>
            </a:r>
            <a:r>
              <a:rPr lang="en-US" dirty="0"/>
              <a:t> Template – </a:t>
            </a:r>
            <a:br>
              <a:rPr lang="en-US" dirty="0"/>
            </a:br>
            <a:r>
              <a:rPr lang="en-US" dirty="0"/>
              <a:t>2 line title</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372140"/>
            <a:ext cx="4138953" cy="247768"/>
          </a:xfrm>
        </p:spPr>
        <p:txBody>
          <a:bodyPr/>
          <a:lstStyle/>
          <a:p>
            <a:r>
              <a:rPr lang="en-US" dirty="0" err="1"/>
              <a:t>Firstname</a:t>
            </a:r>
            <a:r>
              <a:rPr lang="en-US" dirty="0"/>
              <a:t> </a:t>
            </a:r>
            <a:r>
              <a:rPr lang="en-US" dirty="0" err="1"/>
              <a:t>Lastname</a:t>
            </a:r>
            <a:r>
              <a:rPr lang="en-US" dirty="0"/>
              <a:t> </a:t>
            </a:r>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1638549"/>
            <a:ext cx="4135463" cy="243953"/>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152910"/>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172BEEF-2781-524F-BA94-080DFFA168E7}"/>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837503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96FB959A-62A4-894A-AF90-D05521094BAF}"/>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E8383952-EDC9-CB44-994A-67C72199CE4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887990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7EA6A383-07D5-524B-BF7F-0F76981746B1}"/>
              </a:ext>
            </a:extLst>
          </p:cNvPr>
          <p:cNvSpPr>
            <a:spLocks noGrp="1"/>
          </p:cNvSpPr>
          <p:nvPr>
            <p:ph type="body" sz="quarter" idx="16"/>
          </p:nvPr>
        </p:nvSpPr>
        <p:spPr>
          <a:xfrm>
            <a:off x="2505457" y="1243584"/>
            <a:ext cx="1837943" cy="3255264"/>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D759DD9A-3307-3745-916B-5B4AE1E254B2}"/>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1" name="Footer Placeholder">
            <a:extLst>
              <a:ext uri="{FF2B5EF4-FFF2-40B4-BE49-F238E27FC236}">
                <a16:creationId xmlns:a16="http://schemas.microsoft.com/office/drawing/2014/main" id="{B60D9D6E-4547-EB48-B414-CFF3FECD6B34}"/>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7949044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4D33261-655B-3E45-B50C-20AED52A1304}"/>
              </a:ext>
            </a:extLst>
          </p:cNvPr>
          <p:cNvSpPr>
            <a:spLocks noGrp="1"/>
          </p:cNvSpPr>
          <p:nvPr>
            <p:ph type="body" sz="quarter" idx="14" hasCustomPrompt="1"/>
          </p:nvPr>
        </p:nvSpPr>
        <p:spPr>
          <a:xfrm>
            <a:off x="219456" y="201168"/>
            <a:ext cx="1837944" cy="1729232"/>
          </a:xfrm>
        </p:spPr>
        <p:txBody>
          <a:bodyPr/>
          <a:lstStyle/>
          <a:p>
            <a:pPr lvl="0"/>
            <a:r>
              <a:rPr lang="en-US" dirty="0"/>
              <a:t>Small title, image or content on right  </a:t>
            </a:r>
          </a:p>
          <a:p>
            <a:pPr lvl="0"/>
            <a:endParaRPr lang="en-US" dirty="0"/>
          </a:p>
        </p:txBody>
      </p:sp>
      <p:sp>
        <p:nvSpPr>
          <p:cNvPr id="6" name="Footer Placeholder">
            <a:extLst>
              <a:ext uri="{FF2B5EF4-FFF2-40B4-BE49-F238E27FC236}">
                <a16:creationId xmlns:a16="http://schemas.microsoft.com/office/drawing/2014/main" id="{1910AF3D-614E-2249-9A52-8E60ED30BB2C}"/>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8901314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 panel title + 4 column">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05456" y="1243584"/>
            <a:ext cx="1833373" cy="3206750"/>
          </a:xfrm>
        </p:spPr>
        <p:txBody>
          <a:bodyPr/>
          <a:lstStyle>
            <a:lvl1pPr>
              <a:defRPr b="0" i="0">
                <a:solidFill>
                  <a:schemeClr val="tx1"/>
                </a:solidFill>
                <a:latin typeface="IBM Plex Sans" panose="020B0503050203000203" pitchFamily="34" charset="77"/>
              </a:defRPr>
            </a:lvl1pPr>
            <a:lvl2pPr>
              <a:buClr>
                <a:schemeClr val="tx1"/>
              </a:buClr>
              <a:defRPr b="0" i="0">
                <a:solidFill>
                  <a:schemeClr val="tx1"/>
                </a:solidFill>
                <a:latin typeface="IBM Plex Sans" panose="020B0503050203000203" pitchFamily="34" charset="77"/>
              </a:defRPr>
            </a:lvl2pPr>
            <a:lvl3pPr>
              <a:buClr>
                <a:schemeClr val="tx1"/>
              </a:buClr>
              <a:defRPr b="0" i="0">
                <a:solidFill>
                  <a:schemeClr val="tx1"/>
                </a:solidFill>
                <a:latin typeface="IBM Plex Sans" panose="020B0503050203000203" pitchFamily="34" charset="77"/>
              </a:defRPr>
            </a:lvl3pPr>
            <a:lvl4pPr>
              <a:buClr>
                <a:schemeClr val="tx1"/>
              </a:buClr>
              <a:defRPr b="0" i="0">
                <a:solidFill>
                  <a:schemeClr val="tx1"/>
                </a:solidFill>
                <a:latin typeface="IBM Plex Sans" panose="020B0503050203000203" pitchFamily="34" charset="77"/>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tx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dirty="0"/>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14" name="Text Placeholder 13">
            <a:extLst>
              <a:ext uri="{FF2B5EF4-FFF2-40B4-BE49-F238E27FC236}">
                <a16:creationId xmlns:a16="http://schemas.microsoft.com/office/drawing/2014/main" id="{BF4B8F92-FCB3-BE4F-A16C-6C34CAC842F0}"/>
              </a:ext>
            </a:extLst>
          </p:cNvPr>
          <p:cNvSpPr>
            <a:spLocks noGrp="1"/>
          </p:cNvSpPr>
          <p:nvPr>
            <p:ph type="body" sz="quarter" idx="17"/>
          </p:nvPr>
        </p:nvSpPr>
        <p:spPr>
          <a:xfrm>
            <a:off x="219456" y="1243583"/>
            <a:ext cx="1837943" cy="1325880"/>
          </a:xfrm>
        </p:spPr>
        <p:txBody>
          <a:bodyPr/>
          <a:lstStyle/>
          <a:p>
            <a:pPr lvl="0"/>
            <a:r>
              <a:rPr lang="en-US"/>
              <a:t>Click to edit Master text styles</a:t>
            </a:r>
          </a:p>
        </p:txBody>
      </p:sp>
      <p:sp>
        <p:nvSpPr>
          <p:cNvPr id="20" name="Text Placeholder 19">
            <a:extLst>
              <a:ext uri="{FF2B5EF4-FFF2-40B4-BE49-F238E27FC236}">
                <a16:creationId xmlns:a16="http://schemas.microsoft.com/office/drawing/2014/main" id="{F3766875-DA6A-9740-9D33-ECA36383356C}"/>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a:p>
            <a:pPr lvl="0"/>
            <a:endParaRPr lang="en-US" dirty="0"/>
          </a:p>
        </p:txBody>
      </p:sp>
      <p:pic>
        <p:nvPicPr>
          <p:cNvPr id="12" name="Picture 11">
            <a:extLst>
              <a:ext uri="{FF2B5EF4-FFF2-40B4-BE49-F238E27FC236}">
                <a16:creationId xmlns:a16="http://schemas.microsoft.com/office/drawing/2014/main" id="{F63DCE21-9B45-354E-AA37-38CFCAC09784}"/>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3" name="Footer Placeholder">
            <a:extLst>
              <a:ext uri="{FF2B5EF4-FFF2-40B4-BE49-F238E27FC236}">
                <a16:creationId xmlns:a16="http://schemas.microsoft.com/office/drawing/2014/main" id="{DA1DFBDC-FB6B-0048-9E37-A2FE49D2A73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052878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bg2"/>
        </a:solidFill>
        <a:effectLst/>
      </p:bgPr>
    </p:bg>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flipH="1">
            <a:off x="-1" y="0"/>
            <a:ext cx="2285999" cy="5143500"/>
          </a:xfrm>
          <a:solidFill>
            <a:schemeClr val="bg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p:cNvSpPr>
            <a:spLocks noGrp="1"/>
          </p:cNvSpPr>
          <p:nvPr>
            <p:ph type="pic" sz="quarter" idx="14"/>
          </p:nvPr>
        </p:nvSpPr>
        <p:spPr>
          <a:xfrm>
            <a:off x="2286000" y="0"/>
            <a:ext cx="6858000" cy="5148072"/>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tx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14" name="Text Placeholder 13">
            <a:extLst>
              <a:ext uri="{FF2B5EF4-FFF2-40B4-BE49-F238E27FC236}">
                <a16:creationId xmlns:a16="http://schemas.microsoft.com/office/drawing/2014/main" id="{334CB433-950A-F74F-B4FC-8B9B9D4C23A1}"/>
              </a:ext>
            </a:extLst>
          </p:cNvPr>
          <p:cNvSpPr>
            <a:spLocks noGrp="1"/>
          </p:cNvSpPr>
          <p:nvPr>
            <p:ph type="body" sz="quarter" idx="18"/>
          </p:nvPr>
        </p:nvSpPr>
        <p:spPr>
          <a:xfrm>
            <a:off x="219456" y="1243585"/>
            <a:ext cx="1837944" cy="1328166"/>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B4BE86EA-0139-954C-B8A7-C0AB2D333B42}"/>
              </a:ext>
            </a:extLst>
          </p:cNvPr>
          <p:cNvSpPr>
            <a:spLocks noGrp="1"/>
          </p:cNvSpPr>
          <p:nvPr>
            <p:ph type="body" sz="quarter" idx="19"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pic>
        <p:nvPicPr>
          <p:cNvPr id="10" name="Picture 9">
            <a:extLst>
              <a:ext uri="{FF2B5EF4-FFF2-40B4-BE49-F238E27FC236}">
                <a16:creationId xmlns:a16="http://schemas.microsoft.com/office/drawing/2014/main" id="{5289E520-EA17-C248-B6F5-1F0676D91B38}"/>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1" name="Footer Placeholder">
            <a:extLst>
              <a:ext uri="{FF2B5EF4-FFF2-40B4-BE49-F238E27FC236}">
                <a16:creationId xmlns:a16="http://schemas.microsoft.com/office/drawing/2014/main" id="{34E73E9C-4876-FD4C-8D76-A79D81B77FEE}"/>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9983287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812B28B-ACA7-1346-93B9-9410540187EC}"/>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AC2E1A45-45E8-C34B-A18B-E8A4AF71B4BD}"/>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960158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B4DA7209-6E45-D648-A031-B025D9E2885F}"/>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37290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5pPr marL="915299" indent="-285750">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343A3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AF20E641-1F0A-6845-AB1E-2D7C05AA9AC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40262091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4 boxes">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491D8B"/>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6CE5096-A57F-7547-BC88-AEB20639215B}"/>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3B0F0B6A-BFA5-BA4E-9A59-2D2D954C605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062981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gray">
    <p:bg>
      <p:bgPr>
        <a:solidFill>
          <a:schemeClr val="bg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343A3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6"/>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A2A9B0"/>
          </a:solidFill>
          <a:ln>
            <a:noFill/>
          </a:ln>
        </p:spPr>
        <p:txBody>
          <a:bodyPr lIns="219456" tIns="201168" rIns="228600" bIns="228600"/>
          <a:lstStyle>
            <a:lvl1pPr>
              <a:defRPr>
                <a:solidFill>
                  <a:schemeClr val="bg2"/>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8DB5A30C-170F-E948-B3C5-224672D44CF8}"/>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10" name="Footer Placeholder">
            <a:extLst>
              <a:ext uri="{FF2B5EF4-FFF2-40B4-BE49-F238E27FC236}">
                <a16:creationId xmlns:a16="http://schemas.microsoft.com/office/drawing/2014/main" id="{99A88E94-B3C7-A044-9C37-38F4AB3A594C}"/>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631330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rgbClr val="171717"/>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27" name="Title 6">
            <a:extLst>
              <a:ext uri="{FF2B5EF4-FFF2-40B4-BE49-F238E27FC236}">
                <a16:creationId xmlns:a16="http://schemas.microsoft.com/office/drawing/2014/main" id="{927B3839-2228-7B4F-B451-E1AD3FD51C20}"/>
              </a:ext>
            </a:extLst>
          </p:cNvPr>
          <p:cNvSpPr>
            <a:spLocks noGrp="1"/>
          </p:cNvSpPr>
          <p:nvPr>
            <p:ph type="title" hasCustomPrompt="1"/>
          </p:nvPr>
        </p:nvSpPr>
        <p:spPr>
          <a:xfrm>
            <a:off x="210312" y="201168"/>
            <a:ext cx="4142232" cy="1454631"/>
          </a:xfrm>
        </p:spPr>
        <p:txBody>
          <a:bodyPr/>
          <a:lstStyle>
            <a:lvl1pPr>
              <a:defRPr/>
            </a:lvl1pPr>
          </a:lstStyle>
          <a:p>
            <a:r>
              <a:rPr lang="en-US" dirty="0" err="1"/>
              <a:t>Qiskit</a:t>
            </a:r>
            <a:r>
              <a:rPr lang="en-US" dirty="0"/>
              <a:t> Template – </a:t>
            </a:r>
            <a:br>
              <a:rPr lang="en-US" dirty="0"/>
            </a:br>
            <a:r>
              <a:rPr lang="en-US" dirty="0"/>
              <a:t>3 line title (do not exceed 3 line maximum)</a:t>
            </a:r>
          </a:p>
        </p:txBody>
      </p:sp>
      <p:sp>
        <p:nvSpPr>
          <p:cNvPr id="28" name="Text Placeholder 7">
            <a:extLst>
              <a:ext uri="{FF2B5EF4-FFF2-40B4-BE49-F238E27FC236}">
                <a16:creationId xmlns:a16="http://schemas.microsoft.com/office/drawing/2014/main" id="{965B97F5-70AC-A045-BD36-8C0A8703C6A0}"/>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29" name="Text Placeholder 8">
            <a:extLst>
              <a:ext uri="{FF2B5EF4-FFF2-40B4-BE49-F238E27FC236}">
                <a16:creationId xmlns:a16="http://schemas.microsoft.com/office/drawing/2014/main" id="{5A69EFA9-C7F8-724C-A6B9-A7765EAAF1CE}"/>
              </a:ext>
            </a:extLst>
          </p:cNvPr>
          <p:cNvSpPr>
            <a:spLocks noGrp="1"/>
          </p:cNvSpPr>
          <p:nvPr>
            <p:ph type="body" sz="quarter" idx="14" hasCustomPrompt="1"/>
          </p:nvPr>
        </p:nvSpPr>
        <p:spPr>
          <a:xfrm>
            <a:off x="216661" y="2021302"/>
            <a:ext cx="4131973" cy="251396"/>
          </a:xfrm>
        </p:spPr>
        <p:txBody>
          <a:bodyPr/>
          <a:lstStyle/>
          <a:p>
            <a:r>
              <a:rPr lang="en-US" dirty="0"/>
              <a:t>Job Title</a:t>
            </a:r>
          </a:p>
        </p:txBody>
      </p:sp>
      <p:cxnSp>
        <p:nvCxnSpPr>
          <p:cNvPr id="30" name="Straight Connector 29">
            <a:extLst>
              <a:ext uri="{FF2B5EF4-FFF2-40B4-BE49-F238E27FC236}">
                <a16:creationId xmlns:a16="http://schemas.microsoft.com/office/drawing/2014/main" id="{4B6B3688-93EC-8746-8C4C-EB11C8963E92}"/>
              </a:ext>
            </a:extLst>
          </p:cNvPr>
          <p:cNvCxnSpPr>
            <a:cxnSpLocks/>
          </p:cNvCxnSpPr>
          <p:nvPr userDrawn="1"/>
        </p:nvCxnSpPr>
        <p:spPr bwMode="auto">
          <a:xfrm>
            <a:off x="235892" y="1535662"/>
            <a:ext cx="548574" cy="0"/>
          </a:xfrm>
          <a:prstGeom prst="line">
            <a:avLst/>
          </a:prstGeom>
          <a:ln w="25400" cap="rnd">
            <a:solidFill>
              <a:schemeClr val="accent2"/>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FB5DFD84-A2F3-4648-A309-7752BD8F1061}"/>
              </a:ext>
            </a:extLst>
          </p:cNvPr>
          <p:cNvPicPr>
            <a:picLocks noChangeAspect="1"/>
          </p:cNvPicPr>
          <p:nvPr userDrawn="1"/>
        </p:nvPicPr>
        <p:blipFill>
          <a:blip r:embed="rId2"/>
          <a:stretch>
            <a:fillRect/>
          </a:stretch>
        </p:blipFill>
        <p:spPr>
          <a:xfrm>
            <a:off x="7789333" y="4659672"/>
            <a:ext cx="1126000" cy="350898"/>
          </a:xfrm>
          <a:prstGeom prst="rect">
            <a:avLst/>
          </a:prstGeom>
        </p:spPr>
      </p:pic>
    </p:spTree>
    <p:extLst>
      <p:ext uri="{BB962C8B-B14F-4D97-AF65-F5344CB8AC3E}">
        <p14:creationId xmlns:p14="http://schemas.microsoft.com/office/powerpoint/2010/main" val="70310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4B2D9E59-F409-DB4F-8BEB-B7241BDDD518}"/>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6490549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bg1"/>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2" y="0"/>
            <a:ext cx="3044952" cy="5148072"/>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6"/>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F4A99DF8-D7A8-3A40-9E99-F62F594FF5D3}"/>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B88C6DEF-9B67-3F42-A927-DA01DBF56931}"/>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2578588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1"/>
          </a:solidFill>
        </p:spPr>
        <p:txBody>
          <a:bodyPr lIns="219456" tIns="201168"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accent1"/>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3"/>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bg2"/>
          </a:solidFill>
        </p:spPr>
        <p:txBody>
          <a:bodyPr lIns="219456" tIns="1243584" rIns="228600" bIns="228600"/>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bg1"/>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343A3F"/>
          </a:solidFill>
        </p:spPr>
        <p:txBody>
          <a:bodyPr lIns="219456" tIns="1243584" rIns="228600" bIns="228600"/>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marL="915299" indent="-285750">
              <a:buClrTx/>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6"/>
          </a:solidFill>
        </p:spPr>
        <p:txBody>
          <a:bodyPr lIns="219456" tIns="1243584"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marL="915299" indent="-285750">
              <a:buClr>
                <a:schemeClr val="tx1"/>
              </a:buClr>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340A9478-0A14-1949-BD8A-204CEFC95CF4}"/>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9315466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23085" y="1254615"/>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1C2497EA-22F7-A244-AECF-92451FF28788}"/>
              </a:ext>
            </a:extLst>
          </p:cNvPr>
          <p:cNvPicPr>
            <a:picLocks noChangeAspect="1"/>
          </p:cNvPicPr>
          <p:nvPr userDrawn="1"/>
        </p:nvPicPr>
        <p:blipFill>
          <a:blip r:embed="rId2"/>
          <a:stretch>
            <a:fillRect/>
          </a:stretch>
        </p:blipFill>
        <p:spPr>
          <a:xfrm>
            <a:off x="3707003" y="1706753"/>
            <a:ext cx="1729995" cy="1729995"/>
          </a:xfrm>
          <a:prstGeom prst="rect">
            <a:avLst/>
          </a:prstGeom>
        </p:spPr>
      </p:pic>
    </p:spTree>
    <p:extLst>
      <p:ext uri="{BB962C8B-B14F-4D97-AF65-F5344CB8AC3E}">
        <p14:creationId xmlns:p14="http://schemas.microsoft.com/office/powerpoint/2010/main" val="3260669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2"/>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82BF976-23CB-E744-9477-5B286402FC37}"/>
              </a:ext>
            </a:extLst>
          </p:cNvPr>
          <p:cNvPicPr>
            <a:picLocks noChangeAspect="1"/>
          </p:cNvPicPr>
          <p:nvPr userDrawn="1"/>
        </p:nvPicPr>
        <p:blipFill>
          <a:blip r:embed="rId2"/>
          <a:stretch>
            <a:fillRect/>
          </a:stretch>
        </p:blipFill>
        <p:spPr>
          <a:xfrm>
            <a:off x="7789331" y="128929"/>
            <a:ext cx="1126001" cy="350899"/>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6E8EBF7D-F886-3443-9560-2905D4F431E4}"/>
              </a:ext>
            </a:extLst>
          </p:cNvPr>
          <p:cNvPicPr>
            <a:picLocks noChangeAspect="1"/>
          </p:cNvPicPr>
          <p:nvPr userDrawn="1"/>
        </p:nvPicPr>
        <p:blipFill>
          <a:blip r:embed="rId2"/>
          <a:stretch>
            <a:fillRect/>
          </a:stretch>
        </p:blipFill>
        <p:spPr>
          <a:xfrm>
            <a:off x="7789331" y="128929"/>
            <a:ext cx="1126001" cy="350899"/>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500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996FA949-77F5-B140-A27D-24EAB251B7D8}"/>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6" name="Footer Placeholder">
            <a:extLst>
              <a:ext uri="{FF2B5EF4-FFF2-40B4-BE49-F238E27FC236}">
                <a16:creationId xmlns:a16="http://schemas.microsoft.com/office/drawing/2014/main" id="{A6ADE3A3-3F84-ED47-BD58-24B435B1577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4851297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2"/>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63DFA674-6873-714F-AEBE-C37E86787B16}"/>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6" name="Footer Placeholder">
            <a:extLst>
              <a:ext uri="{FF2B5EF4-FFF2-40B4-BE49-F238E27FC236}">
                <a16:creationId xmlns:a16="http://schemas.microsoft.com/office/drawing/2014/main" id="{7000AB6D-46C5-1049-AA9D-DD8D03BDF4BC}"/>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887675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chemeClr val="accent2"/>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8" name="Picture 7">
            <a:extLst>
              <a:ext uri="{FF2B5EF4-FFF2-40B4-BE49-F238E27FC236}">
                <a16:creationId xmlns:a16="http://schemas.microsoft.com/office/drawing/2014/main" id="{D0CD169E-2785-9745-9264-3979FC58D4E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5AFF83DD-82E1-7547-9491-8772ADEF79BA}"/>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7243641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562535" cy="1729232"/>
          </a:xfrm>
        </p:spPr>
        <p:txBody>
          <a:bodyPr lIns="0" rIns="0"/>
          <a:lstStyle>
            <a:lvl1pPr marL="164592" indent="-164592">
              <a:defRPr>
                <a:solidFill>
                  <a:schemeClr val="accent2"/>
                </a:solidFill>
              </a:defRPr>
            </a:lvl1pPr>
          </a:lstStyle>
          <a:p>
            <a:r>
              <a:rPr lang="en-US" dirty="0"/>
              <a:t>“Template for a single quote: adjust optional author information to have similar spacing at the end of the quote.”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8" name="Picture 7">
            <a:extLst>
              <a:ext uri="{FF2B5EF4-FFF2-40B4-BE49-F238E27FC236}">
                <a16:creationId xmlns:a16="http://schemas.microsoft.com/office/drawing/2014/main" id="{630502A4-D5DC-3C41-9981-32A9D4D6790C}"/>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D6103499-33D1-C843-9422-DCDC0FC6B0B8}"/>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8960679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1" cy="386715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7" name="Picture 6">
            <a:extLst>
              <a:ext uri="{FF2B5EF4-FFF2-40B4-BE49-F238E27FC236}">
                <a16:creationId xmlns:a16="http://schemas.microsoft.com/office/drawing/2014/main" id="{8DAC7144-2488-B74B-9213-2428C8635C15}"/>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9" name="Footer Placeholder">
            <a:extLst>
              <a:ext uri="{FF2B5EF4-FFF2-40B4-BE49-F238E27FC236}">
                <a16:creationId xmlns:a16="http://schemas.microsoft.com/office/drawing/2014/main" id="{0EC3F7EB-4BC6-DA4D-A27F-D38A73342713}"/>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074894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603E453C-2EDF-AD4B-8359-969C94F9BC0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0248154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809ECAC6-FC3D-7F41-B259-F7EC92E2368A}"/>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7" name="Footer Placeholder">
            <a:extLst>
              <a:ext uri="{FF2B5EF4-FFF2-40B4-BE49-F238E27FC236}">
                <a16:creationId xmlns:a16="http://schemas.microsoft.com/office/drawing/2014/main" id="{952CE0E9-535B-BE4A-B6A4-BDE175E9D947}"/>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545482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0957E866-D743-DE4B-A3EE-5E6528195D7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8" name="Footer Placeholder">
            <a:extLst>
              <a:ext uri="{FF2B5EF4-FFF2-40B4-BE49-F238E27FC236}">
                <a16:creationId xmlns:a16="http://schemas.microsoft.com/office/drawing/2014/main" id="{3FC5EFFC-F37A-354A-8B32-6BD2239DC34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8800972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dirty="0"/>
              <a:t>Click to edit Master text styles</a:t>
            </a:r>
          </a:p>
        </p:txBody>
      </p:sp>
      <p:pic>
        <p:nvPicPr>
          <p:cNvPr id="9" name="Picture 8">
            <a:extLst>
              <a:ext uri="{FF2B5EF4-FFF2-40B4-BE49-F238E27FC236}">
                <a16:creationId xmlns:a16="http://schemas.microsoft.com/office/drawing/2014/main" id="{C6CF7396-631B-3640-8F42-ED6FE4955FE9}"/>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E20FF421-369B-9842-B879-B21B31EDB13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5152784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3" name="Picture 12">
            <a:extLst>
              <a:ext uri="{FF2B5EF4-FFF2-40B4-BE49-F238E27FC236}">
                <a16:creationId xmlns:a16="http://schemas.microsoft.com/office/drawing/2014/main" id="{E3A2FD53-02F5-0043-9377-EABE2CAFF03B}"/>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1" name="Footer Placeholder">
            <a:extLst>
              <a:ext uri="{FF2B5EF4-FFF2-40B4-BE49-F238E27FC236}">
                <a16:creationId xmlns:a16="http://schemas.microsoft.com/office/drawing/2014/main" id="{61168FD5-51FF-504C-B9A3-CCA28DE205AB}"/>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05603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2" name="Picture 1">
            <a:extLst>
              <a:ext uri="{FF2B5EF4-FFF2-40B4-BE49-F238E27FC236}">
                <a16:creationId xmlns:a16="http://schemas.microsoft.com/office/drawing/2014/main" id="{AEB11393-AF51-184A-8A1C-6F7D9B74FEA2}"/>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5788174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2"/>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2"/>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2"/>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2"/>
                </a:solidFill>
              </a:defRPr>
            </a:lvl1pPr>
          </a:lstStyle>
          <a:p>
            <a:pPr lvl="0"/>
            <a:r>
              <a:rPr lang="en-US" dirty="0"/>
              <a:t>4.</a:t>
            </a:r>
          </a:p>
        </p:txBody>
      </p:sp>
      <p:pic>
        <p:nvPicPr>
          <p:cNvPr id="15" name="Picture 14">
            <a:extLst>
              <a:ext uri="{FF2B5EF4-FFF2-40B4-BE49-F238E27FC236}">
                <a16:creationId xmlns:a16="http://schemas.microsoft.com/office/drawing/2014/main" id="{E8825B79-2A47-8A4A-8D22-03B1609F154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6" name="Footer Placeholder">
            <a:extLst>
              <a:ext uri="{FF2B5EF4-FFF2-40B4-BE49-F238E27FC236}">
                <a16:creationId xmlns:a16="http://schemas.microsoft.com/office/drawing/2014/main" id="{4AAA822D-1EBE-BB41-9A46-2450969B579A}"/>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804995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A9AC94D8-ECC6-2946-9DA1-0E11B5EC2BDB}"/>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39C69FBD-6189-2448-BEC9-46A94D2DCE65}"/>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57236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5A4F764B-1ED9-5D46-A500-2ADC50C24F5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1" name="Footer Placeholder">
            <a:extLst>
              <a:ext uri="{FF2B5EF4-FFF2-40B4-BE49-F238E27FC236}">
                <a16:creationId xmlns:a16="http://schemas.microsoft.com/office/drawing/2014/main" id="{65BE26B3-A37C-6C44-8149-F376E4D76F01}"/>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032132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
        <p:nvSpPr>
          <p:cNvPr id="6" name="Footer Placeholder">
            <a:extLst>
              <a:ext uri="{FF2B5EF4-FFF2-40B4-BE49-F238E27FC236}">
                <a16:creationId xmlns:a16="http://schemas.microsoft.com/office/drawing/2014/main" id="{413CAD52-31B9-F042-9B12-E4633A17D3C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01157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1"/>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3" name="Footer Placeholder">
            <a:extLst>
              <a:ext uri="{FF2B5EF4-FFF2-40B4-BE49-F238E27FC236}">
                <a16:creationId xmlns:a16="http://schemas.microsoft.com/office/drawing/2014/main" id="{D5EA250F-936A-AA4B-AEBA-262156819190}"/>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196729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Left panel title + 4 column">
    <p:bg>
      <p:bgPr>
        <a:solidFill>
          <a:schemeClr val="accent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4" name="Slide Number Placeholder"/>
          <p:cNvSpPr>
            <a:spLocks noGrp="1"/>
          </p:cNvSpPr>
          <p:nvPr>
            <p:ph type="sldNum" sz="quarter" idx="11"/>
          </p:nvPr>
        </p:nvSpPr>
        <p:spPr/>
        <p:txBody>
          <a:bodyPr/>
          <a:lstStyle>
            <a:lvl1pPr>
              <a:defRPr>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2"/>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solidFill>
                  <a:schemeClr val="tx2"/>
                </a:solidFill>
              </a:defRPr>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1pPr>
              <a:defRPr>
                <a:solidFill>
                  <a:schemeClr val="tx2"/>
                </a:solidFill>
              </a:defRPr>
            </a:lvl1pPr>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5E00D275-5FDA-A046-AEE0-B1E73B0F00FD}"/>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3" name="Footer Placeholder">
            <a:extLst>
              <a:ext uri="{FF2B5EF4-FFF2-40B4-BE49-F238E27FC236}">
                <a16:creationId xmlns:a16="http://schemas.microsoft.com/office/drawing/2014/main" id="{91D87C72-8044-9A47-A143-A819082D58DD}"/>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9699308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1"/>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2"/>
          </a:solidFill>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dirty="0"/>
              <a:t>Click to edit Master text styles</a:t>
            </a:r>
          </a:p>
        </p:txBody>
      </p:sp>
      <p:sp>
        <p:nvSpPr>
          <p:cNvPr id="10" name="Footer Placeholder">
            <a:extLst>
              <a:ext uri="{FF2B5EF4-FFF2-40B4-BE49-F238E27FC236}">
                <a16:creationId xmlns:a16="http://schemas.microsoft.com/office/drawing/2014/main" id="{6CF4B142-DDDA-934A-84BA-07B1788F226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939202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7932FB1B-F225-DB4D-A215-6355387CC0A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9DE3AFAD-EB32-FB4E-94F6-EF12C41B1632}"/>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1229565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3"/>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38DC464C-E24E-1F4D-80EE-D2C029DD2ECB}"/>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9213076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1 column + 3 boxes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tx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6"/>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2"/>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EE7675B2-8FA7-CB4D-9864-9D88F085F1E9}"/>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19068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divider (no foo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4E5F-15AA-7142-8D54-876791D3731F}"/>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no footer</a:t>
            </a:r>
          </a:p>
        </p:txBody>
      </p:sp>
      <p:pic>
        <p:nvPicPr>
          <p:cNvPr id="4" name="Picture 3">
            <a:extLst>
              <a:ext uri="{FF2B5EF4-FFF2-40B4-BE49-F238E27FC236}">
                <a16:creationId xmlns:a16="http://schemas.microsoft.com/office/drawing/2014/main" id="{0744E27A-ED32-1347-9D8B-91B8F9BED5EF}"/>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33280823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4 boxes (al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rgbClr val="D4BBFF"/>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83865BB-A28A-B147-AC3F-D411849CEFC7}"/>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9F821A69-25A7-B94D-A499-3A37C5F7D83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4854986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4 boxes (alt) gray">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5"/>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rgbClr val="C1C7C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A2A9B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2" name="Picture 11">
            <a:extLst>
              <a:ext uri="{FF2B5EF4-FFF2-40B4-BE49-F238E27FC236}">
                <a16:creationId xmlns:a16="http://schemas.microsoft.com/office/drawing/2014/main" id="{BE9D4AA7-CB84-3345-BFC0-3ED57BFDF230}"/>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10" name="Footer Placeholder">
            <a:extLst>
              <a:ext uri="{FF2B5EF4-FFF2-40B4-BE49-F238E27FC236}">
                <a16:creationId xmlns:a16="http://schemas.microsoft.com/office/drawing/2014/main" id="{D527F17B-D1E5-C04E-91AC-57DF49429C00}"/>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6252871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3DA39184-7F47-2945-88CF-675CCCCD1ACE}"/>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145163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0D2C7F6B-D042-464E-B663-7975CF7A0C12}"/>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8" name="Footer Placeholder">
            <a:extLst>
              <a:ext uri="{FF2B5EF4-FFF2-40B4-BE49-F238E27FC236}">
                <a16:creationId xmlns:a16="http://schemas.microsoft.com/office/drawing/2014/main" id="{5984D2B7-2A07-6946-8F61-822B6C99A9B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4598679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accent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1"/>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0D780997-7FA5-CF40-8B71-0858BA780B36}"/>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9579898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2"/>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tx1"/>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5"/>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C1C7CD"/>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DA9AD6-D0CE-6347-B44E-DBEABF8A1C38}"/>
              </a:ext>
            </a:extLst>
          </p:cNvPr>
          <p:cNvPicPr>
            <a:picLocks noChangeAspect="1"/>
          </p:cNvPicPr>
          <p:nvPr userDrawn="1"/>
        </p:nvPicPr>
        <p:blipFill>
          <a:blip r:embed="rId2"/>
          <a:stretch>
            <a:fillRect/>
          </a:stretch>
        </p:blipFill>
        <p:spPr>
          <a:xfrm>
            <a:off x="7789331" y="128929"/>
            <a:ext cx="1126001" cy="350899"/>
          </a:xfrm>
          <a:prstGeom prst="rect">
            <a:avLst/>
          </a:prstGeom>
        </p:spPr>
      </p:pic>
      <p:sp>
        <p:nvSpPr>
          <p:cNvPr id="9" name="Footer Placeholder">
            <a:extLst>
              <a:ext uri="{FF2B5EF4-FFF2-40B4-BE49-F238E27FC236}">
                <a16:creationId xmlns:a16="http://schemas.microsoft.com/office/drawing/2014/main" id="{2C6A2B7A-C7C2-CF44-8AF0-33F49A6222F2}"/>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19659235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D2AF5838-97F6-E64E-8A9B-A059B616AB85}"/>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300869638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IBM sign off">
    <p:bg>
      <p:bgPr>
        <a:solidFill>
          <a:schemeClr val="tx1"/>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Qiskit logo">
            <a:extLst>
              <a:ext uri="{FF2B5EF4-FFF2-40B4-BE49-F238E27FC236}">
                <a16:creationId xmlns:a16="http://schemas.microsoft.com/office/drawing/2014/main" id="{B6046CF8-74E7-DB45-8188-EB07716D27DE}"/>
              </a:ext>
            </a:extLst>
          </p:cNvPr>
          <p:cNvPicPr>
            <a:picLocks noChangeAspect="1"/>
          </p:cNvPicPr>
          <p:nvPr userDrawn="1"/>
        </p:nvPicPr>
        <p:blipFill>
          <a:blip r:embed="rId2"/>
          <a:stretch>
            <a:fillRect/>
          </a:stretch>
        </p:blipFill>
        <p:spPr>
          <a:xfrm>
            <a:off x="3706004" y="1707750"/>
            <a:ext cx="1729996" cy="1729996"/>
          </a:xfrm>
          <a:prstGeom prst="rect">
            <a:avLst/>
          </a:prstGeom>
        </p:spPr>
      </p:pic>
      <p:sp>
        <p:nvSpPr>
          <p:cNvPr id="6" name="Footer Placeholder">
            <a:extLst>
              <a:ext uri="{FF2B5EF4-FFF2-40B4-BE49-F238E27FC236}">
                <a16:creationId xmlns:a16="http://schemas.microsoft.com/office/drawing/2014/main" id="{49AE7DD9-85AB-F84B-A74F-1AF1F3068CA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80591267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
        <p:nvSpPr>
          <p:cNvPr id="6" name="Footer Placeholder">
            <a:extLst>
              <a:ext uri="{FF2B5EF4-FFF2-40B4-BE49-F238E27FC236}">
                <a16:creationId xmlns:a16="http://schemas.microsoft.com/office/drawing/2014/main" id="{15DE8985-C56A-FD4C-8090-5AEA902F4ABF}"/>
              </a:ext>
            </a:extLst>
          </p:cNvPr>
          <p:cNvSpPr>
            <a:spLocks noGrp="1"/>
          </p:cNvSpPr>
          <p:nvPr>
            <p:ph type="ftr" sz="quarter" idx="10"/>
          </p:nvPr>
        </p:nvSpPr>
        <p:spPr>
          <a:xfrm>
            <a:off x="228666" y="4787900"/>
            <a:ext cx="4114735" cy="166687"/>
          </a:xfrm>
        </p:spPr>
        <p:txBody>
          <a:bodyPr/>
          <a:lstStyle/>
          <a:p>
            <a:r>
              <a:rPr lang="en-US" dirty="0"/>
              <a:t>© 2020 IBM Corporation</a:t>
            </a:r>
          </a:p>
        </p:txBody>
      </p:sp>
    </p:spTree>
    <p:extLst>
      <p:ext uri="{BB962C8B-B14F-4D97-AF65-F5344CB8AC3E}">
        <p14:creationId xmlns:p14="http://schemas.microsoft.com/office/powerpoint/2010/main" val="219836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divider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lang="en-US" smtClean="0">
                <a:effectLst/>
              </a:defRPr>
            </a:lvl1pPr>
          </a:lstStyle>
          <a:p>
            <a:r>
              <a:rPr lang="en-US" dirty="0"/>
              <a:t>©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EF04BD5F-CEAE-9249-AC0F-4EF97A2B285B}"/>
              </a:ext>
            </a:extLst>
          </p:cNvPr>
          <p:cNvSpPr>
            <a:spLocks noGrp="1"/>
          </p:cNvSpPr>
          <p:nvPr>
            <p:ph type="title" hasCustomPrompt="1"/>
          </p:nvPr>
        </p:nvSpPr>
        <p:spPr>
          <a:xfrm>
            <a:off x="210312" y="201168"/>
            <a:ext cx="4142232" cy="1729232"/>
          </a:xfrm>
        </p:spPr>
        <p:txBody>
          <a:bodyPr/>
          <a:lstStyle/>
          <a:p>
            <a:r>
              <a:rPr lang="en-US" dirty="0"/>
              <a:t>Click to edit Master title style (3 sizes for title text available) - with footer</a:t>
            </a:r>
          </a:p>
        </p:txBody>
      </p:sp>
      <p:pic>
        <p:nvPicPr>
          <p:cNvPr id="6" name="Picture 5">
            <a:extLst>
              <a:ext uri="{FF2B5EF4-FFF2-40B4-BE49-F238E27FC236}">
                <a16:creationId xmlns:a16="http://schemas.microsoft.com/office/drawing/2014/main" id="{BE74200D-0E98-9549-B4CA-36C96D5EB713}"/>
              </a:ext>
            </a:extLst>
          </p:cNvPr>
          <p:cNvPicPr>
            <a:picLocks noChangeAspect="1"/>
          </p:cNvPicPr>
          <p:nvPr userDrawn="1"/>
        </p:nvPicPr>
        <p:blipFill>
          <a:blip r:embed="rId2"/>
          <a:stretch>
            <a:fillRect/>
          </a:stretch>
        </p:blipFill>
        <p:spPr>
          <a:xfrm>
            <a:off x="7789333" y="129710"/>
            <a:ext cx="1126000" cy="350898"/>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divider (blue)">
    <p:bg>
      <p:bgPr>
        <a:solidFill>
          <a:srgbClr val="351062"/>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lvl1pPr>
              <a:defRPr>
                <a:solidFill>
                  <a:schemeClr val="bg2"/>
                </a:solidFill>
              </a:defRPr>
            </a:lvl1pPr>
          </a:lstStyle>
          <a:p>
            <a:fld id="{59395FB3-9C97-154F-86B2-7E381B951268}" type="slidenum">
              <a:rPr lang="en-US" smtClean="0"/>
              <a:pPr/>
              <a:t>‹#›</a:t>
            </a:fld>
            <a:endParaRPr lang="en-US" dirty="0"/>
          </a:p>
        </p:txBody>
      </p:sp>
      <p:sp>
        <p:nvSpPr>
          <p:cNvPr id="6" name="Title 5">
            <a:extLst>
              <a:ext uri="{FF2B5EF4-FFF2-40B4-BE49-F238E27FC236}">
                <a16:creationId xmlns:a16="http://schemas.microsoft.com/office/drawing/2014/main" id="{5D677529-0580-5640-87D8-6219EDE5C095}"/>
              </a:ext>
            </a:extLst>
          </p:cNvPr>
          <p:cNvSpPr>
            <a:spLocks noGrp="1"/>
          </p:cNvSpPr>
          <p:nvPr>
            <p:ph type="title" hasCustomPrompt="1"/>
          </p:nvPr>
        </p:nvSpPr>
        <p:spPr>
          <a:xfrm>
            <a:off x="210312" y="201168"/>
            <a:ext cx="4142232" cy="1729232"/>
          </a:xfrm>
        </p:spPr>
        <p:txBody>
          <a:bodyPr/>
          <a:lstStyle>
            <a:lvl1pPr>
              <a:defRPr>
                <a:solidFill>
                  <a:schemeClr val="bg1"/>
                </a:solidFill>
              </a:defRPr>
            </a:lvl1pPr>
          </a:lstStyle>
          <a:p>
            <a:r>
              <a:rPr lang="en-US" dirty="0"/>
              <a:t>Click to edit Master title style (3 sizes for title text available) – purple divider</a:t>
            </a:r>
          </a:p>
        </p:txBody>
      </p:sp>
      <p:pic>
        <p:nvPicPr>
          <p:cNvPr id="7" name="Picture 6">
            <a:extLst>
              <a:ext uri="{FF2B5EF4-FFF2-40B4-BE49-F238E27FC236}">
                <a16:creationId xmlns:a16="http://schemas.microsoft.com/office/drawing/2014/main" id="{92CD7D0E-DC26-DC41-9F69-C0836BF34B0D}"/>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9" name="Footer Placeholder">
            <a:extLst>
              <a:ext uri="{FF2B5EF4-FFF2-40B4-BE49-F238E27FC236}">
                <a16:creationId xmlns:a16="http://schemas.microsoft.com/office/drawing/2014/main" id="{81693563-08DB-0B43-A23C-7C52761357F3}"/>
              </a:ext>
            </a:extLst>
          </p:cNvPr>
          <p:cNvSpPr>
            <a:spLocks noGrp="1"/>
          </p:cNvSpPr>
          <p:nvPr>
            <p:ph type="ftr" sz="quarter" idx="10"/>
          </p:nvPr>
        </p:nvSpPr>
        <p:spPr>
          <a:xfrm>
            <a:off x="228666" y="4787900"/>
            <a:ext cx="4114735" cy="166687"/>
          </a:xfrm>
        </p:spPr>
        <p:txBody>
          <a:bodyPr/>
          <a:lstStyle>
            <a:lvl1pPr>
              <a:defRPr lang="en-US" smtClean="0">
                <a:solidFill>
                  <a:schemeClr val="bg2"/>
                </a:solidFill>
                <a:effectLst/>
              </a:defRPr>
            </a:lvl1pPr>
          </a:lstStyle>
          <a:p>
            <a:r>
              <a:rPr lang="en-US" dirty="0"/>
              <a:t>© 2020 IBM Corporation</a:t>
            </a:r>
          </a:p>
        </p:txBody>
      </p:sp>
    </p:spTree>
    <p:extLst>
      <p:ext uri="{BB962C8B-B14F-4D97-AF65-F5344CB8AC3E}">
        <p14:creationId xmlns:p14="http://schemas.microsoft.com/office/powerpoint/2010/main" val="77090954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Xl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tx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27B6B4AC-E881-CE40-9EB9-9EE30FB26F84}"/>
              </a:ext>
            </a:extLst>
          </p:cNvPr>
          <p:cNvPicPr>
            <a:picLocks noChangeAspect="1"/>
          </p:cNvPicPr>
          <p:nvPr userDrawn="1"/>
        </p:nvPicPr>
        <p:blipFill>
          <a:blip r:embed="rId2"/>
          <a:stretch>
            <a:fillRect/>
          </a:stretch>
        </p:blipFill>
        <p:spPr>
          <a:xfrm>
            <a:off x="7789333" y="129710"/>
            <a:ext cx="1126000" cy="350898"/>
          </a:xfrm>
          <a:prstGeom prst="rect">
            <a:avLst/>
          </a:prstGeom>
        </p:spPr>
      </p:pic>
      <p:sp>
        <p:nvSpPr>
          <p:cNvPr id="8" name="Footer Placeholder">
            <a:extLst>
              <a:ext uri="{FF2B5EF4-FFF2-40B4-BE49-F238E27FC236}">
                <a16:creationId xmlns:a16="http://schemas.microsoft.com/office/drawing/2014/main" id="{7A9F2E42-38A4-E34A-AB1E-0810DEBB5D19}"/>
              </a:ext>
            </a:extLst>
          </p:cNvPr>
          <p:cNvSpPr>
            <a:spLocks noGrp="1"/>
          </p:cNvSpPr>
          <p:nvPr>
            <p:ph type="ftr" sz="quarter" idx="10"/>
          </p:nvPr>
        </p:nvSpPr>
        <p:spPr>
          <a:xfrm>
            <a:off x="228666" y="4787900"/>
            <a:ext cx="4114735" cy="166687"/>
          </a:xfrm>
        </p:spPr>
        <p:txBody>
          <a:bodyPr/>
          <a:lstStyle>
            <a:lvl1pPr>
              <a:defRPr lang="en-US" smtClean="0">
                <a:effectLst/>
              </a:defRPr>
            </a:lvl1pPr>
          </a:lstStyle>
          <a:p>
            <a:r>
              <a:rPr lang="en-US" dirty="0"/>
              <a:t>© 2020 IBM Corporation</a:t>
            </a:r>
          </a:p>
        </p:txBody>
      </p:sp>
    </p:spTree>
    <p:extLst>
      <p:ext uri="{BB962C8B-B14F-4D97-AF65-F5344CB8AC3E}">
        <p14:creationId xmlns:p14="http://schemas.microsoft.com/office/powerpoint/2010/main" val="12011237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9" r:id="rId1"/>
    <p:sldLayoutId id="2147483967" r:id="rId2"/>
    <p:sldLayoutId id="2147483968" r:id="rId3"/>
    <p:sldLayoutId id="2147483981" r:id="rId4"/>
    <p:sldLayoutId id="2147483982" r:id="rId5"/>
    <p:sldLayoutId id="2147483974" r:id="rId6"/>
    <p:sldLayoutId id="2147483826" r:id="rId7"/>
    <p:sldLayoutId id="2147483975" r:id="rId8"/>
    <p:sldLayoutId id="2147483830" r:id="rId9"/>
    <p:sldLayoutId id="2147483829" r:id="rId10"/>
    <p:sldLayoutId id="2147483831" r:id="rId11"/>
    <p:sldLayoutId id="2147483842" r:id="rId12"/>
    <p:sldLayoutId id="2147483832" r:id="rId13"/>
    <p:sldLayoutId id="2147484015" r:id="rId14"/>
    <p:sldLayoutId id="2147483834" r:id="rId15"/>
    <p:sldLayoutId id="2147483976" r:id="rId16"/>
    <p:sldLayoutId id="2147483977" r:id="rId17"/>
    <p:sldLayoutId id="2147483835" r:id="rId18"/>
    <p:sldLayoutId id="2147483979" r:id="rId19"/>
    <p:sldLayoutId id="2147483836" r:id="rId20"/>
    <p:sldLayoutId id="2147483983" r:id="rId21"/>
    <p:sldLayoutId id="2147483985" r:id="rId22"/>
    <p:sldLayoutId id="2147483839" r:id="rId23"/>
    <p:sldLayoutId id="2147483847" r:id="rId24"/>
    <p:sldLayoutId id="2147483978" r:id="rId25"/>
    <p:sldLayoutId id="2147483843" r:id="rId26"/>
    <p:sldLayoutId id="2147484018" r:id="rId27"/>
    <p:sldLayoutId id="2147483845" r:id="rId28"/>
    <p:sldLayoutId id="2147484019" r:id="rId29"/>
    <p:sldLayoutId id="2147483980" r:id="rId30"/>
    <p:sldLayoutId id="2147484017" r:id="rId31"/>
    <p:sldLayoutId id="2147483848" r:id="rId32"/>
    <p:sldLayoutId id="2147484016" r:id="rId33"/>
    <p:sldLayoutId id="2147483856" r:id="rId34"/>
    <p:sldLayoutId id="2147484013" r:id="rId35"/>
    <p:sldLayoutId id="2147483857" r:id="rId36"/>
  </p:sldLayoutIdLst>
  <p:hf hdr="0" dt="0"/>
  <p:txStyles>
    <p:titleStyle>
      <a:lvl1pPr algn="l" rtl="0" eaLnBrk="1" fontAlgn="base" hangingPunct="1">
        <a:lnSpc>
          <a:spcPct val="90000"/>
        </a:lnSpc>
        <a:spcBef>
          <a:spcPct val="0"/>
        </a:spcBef>
        <a:spcAft>
          <a:spcPct val="0"/>
        </a:spcAft>
        <a:defRPr sz="2800" b="0" i="0">
          <a:solidFill>
            <a:schemeClr val="tx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6D6E70"/>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Tx/>
        <a:buSzPct val="80000"/>
        <a:buFont typeface="System Font Regular"/>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Tx/>
        <a:buSzPct val="8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Tx/>
        <a:buSzPct val="8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82880" indent="-164592" algn="l" rtl="0" eaLnBrk="1" fontAlgn="base" hangingPunct="1">
        <a:lnSpc>
          <a:spcPct val="110000"/>
        </a:lnSpc>
        <a:spcBef>
          <a:spcPts val="1100"/>
        </a:spcBef>
        <a:spcAft>
          <a:spcPct val="0"/>
        </a:spcAft>
        <a:buClrTx/>
        <a:buSzPct val="80000"/>
        <a:buFontTx/>
        <a:buNone/>
        <a:tabLst/>
        <a:defRPr lang="en-US" sz="1400" dirty="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28" r:id="rId19"/>
    <p:sldLayoutId id="2147484004" r:id="rId20"/>
    <p:sldLayoutId id="2147484005" r:id="rId21"/>
    <p:sldLayoutId id="2147484006" r:id="rId22"/>
    <p:sldLayoutId id="2147484020" r:id="rId23"/>
    <p:sldLayoutId id="2147484008" r:id="rId24"/>
    <p:sldLayoutId id="2147484021" r:id="rId25"/>
    <p:sldLayoutId id="2147484024" r:id="rId26"/>
    <p:sldLayoutId id="2147484023" r:id="rId27"/>
    <p:sldLayoutId id="2147484010" r:id="rId28"/>
    <p:sldLayoutId id="2147484022" r:id="rId29"/>
    <p:sldLayoutId id="2147484011" r:id="rId30"/>
    <p:sldLayoutId id="2147484014" r:id="rId31"/>
    <p:sldLayoutId id="2147484012" r:id="rId32"/>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3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9D70-00BB-8541-957A-CF4E070895C1}"/>
              </a:ext>
            </a:extLst>
          </p:cNvPr>
          <p:cNvSpPr>
            <a:spLocks noGrp="1"/>
          </p:cNvSpPr>
          <p:nvPr>
            <p:ph type="title"/>
          </p:nvPr>
        </p:nvSpPr>
        <p:spPr/>
        <p:txBody>
          <a:bodyPr/>
          <a:lstStyle/>
          <a:p>
            <a:r>
              <a:rPr lang="en-US" dirty="0"/>
              <a:t>Illustration assets</a:t>
            </a:r>
          </a:p>
        </p:txBody>
      </p:sp>
      <p:sp>
        <p:nvSpPr>
          <p:cNvPr id="3" name="Text Placeholder 2">
            <a:extLst>
              <a:ext uri="{FF2B5EF4-FFF2-40B4-BE49-F238E27FC236}">
                <a16:creationId xmlns:a16="http://schemas.microsoft.com/office/drawing/2014/main" id="{E8E229CF-5811-A84E-A504-17597A9F5B6F}"/>
              </a:ext>
            </a:extLst>
          </p:cNvPr>
          <p:cNvSpPr>
            <a:spLocks noGrp="1"/>
          </p:cNvSpPr>
          <p:nvPr>
            <p:ph type="body" sz="quarter" idx="12"/>
          </p:nvPr>
        </p:nvSpPr>
        <p:spPr>
          <a:xfrm>
            <a:off x="219456" y="1261871"/>
            <a:ext cx="3706781" cy="2933003"/>
          </a:xfrm>
        </p:spPr>
        <p:txBody>
          <a:bodyPr/>
          <a:lstStyle/>
          <a:p>
            <a:pPr lvl="1"/>
            <a:r>
              <a:rPr lang="en-US" sz="1100" dirty="0"/>
              <a:t>The following pages contains approved </a:t>
            </a:r>
            <a:r>
              <a:rPr lang="en-US" sz="1100" dirty="0" err="1"/>
              <a:t>Qiskit</a:t>
            </a:r>
            <a:r>
              <a:rPr lang="en-US" sz="1100" dirty="0"/>
              <a:t> illustration visual assets that can be used during presentations.</a:t>
            </a:r>
          </a:p>
          <a:p>
            <a:pPr lvl="1"/>
            <a:r>
              <a:rPr lang="en-US" sz="1100" dirty="0"/>
              <a:t>If you would like to add an illustration to other slides, copy and paste the desired pattern from the following 4 slides on to your new slide.</a:t>
            </a:r>
          </a:p>
          <a:p>
            <a:pPr lvl="1"/>
            <a:r>
              <a:rPr lang="en-US" sz="1100" dirty="0"/>
              <a:t>Please maintain ratios of the images as shown in the following pages. </a:t>
            </a:r>
          </a:p>
          <a:p>
            <a:pPr lvl="1"/>
            <a:r>
              <a:rPr lang="en-US" sz="1100" dirty="0"/>
              <a:t>The sizes of the images can be changed to fit your needs, but generally keep the large images larger than the small images. </a:t>
            </a:r>
          </a:p>
          <a:p>
            <a:pPr lvl="1"/>
            <a:r>
              <a:rPr lang="en-US" sz="1100" dirty="0"/>
              <a:t>Image captions are optional</a:t>
            </a:r>
          </a:p>
        </p:txBody>
      </p:sp>
      <p:sp>
        <p:nvSpPr>
          <p:cNvPr id="4" name="Footer Placeholder 3">
            <a:extLst>
              <a:ext uri="{FF2B5EF4-FFF2-40B4-BE49-F238E27FC236}">
                <a16:creationId xmlns:a16="http://schemas.microsoft.com/office/drawing/2014/main" id="{381803B4-A030-EE47-A3C9-820CF7BEAE80}"/>
              </a:ext>
            </a:extLst>
          </p:cNvPr>
          <p:cNvSpPr>
            <a:spLocks noGrp="1"/>
          </p:cNvSpPr>
          <p:nvPr>
            <p:ph type="ftr" sz="quarter" idx="10"/>
          </p:nvPr>
        </p:nvSpPr>
        <p:spPr>
          <a:xfrm>
            <a:off x="228666" y="4787900"/>
            <a:ext cx="4114735" cy="166687"/>
          </a:xfrm>
        </p:spPr>
        <p:txBody>
          <a:bodyPr/>
          <a:lstStyle/>
          <a:p>
            <a:r>
              <a:rPr lang="en-US"/>
              <a:t>IBM Quantum / © 2020 IBM Corporation</a:t>
            </a:r>
            <a:endParaRPr lang="en-US" dirty="0"/>
          </a:p>
        </p:txBody>
      </p:sp>
      <p:sp>
        <p:nvSpPr>
          <p:cNvPr id="5" name="Slide Number Placeholder 4">
            <a:extLst>
              <a:ext uri="{FF2B5EF4-FFF2-40B4-BE49-F238E27FC236}">
                <a16:creationId xmlns:a16="http://schemas.microsoft.com/office/drawing/2014/main" id="{936276D4-58FD-8F4A-8C26-61FA3855440E}"/>
              </a:ext>
            </a:extLst>
          </p:cNvPr>
          <p:cNvSpPr>
            <a:spLocks noGrp="1"/>
          </p:cNvSpPr>
          <p:nvPr>
            <p:ph type="sldNum" sz="quarter" idx="11"/>
          </p:nvPr>
        </p:nvSpPr>
        <p:spPr/>
        <p:txBody>
          <a:bodyPr/>
          <a:lstStyle/>
          <a:p>
            <a:fld id="{59395FB3-9C97-154F-86B2-7E381B951268}" type="slidenum">
              <a:rPr lang="en-US" smtClean="0"/>
              <a:pPr/>
              <a:t>1</a:t>
            </a:fld>
            <a:endParaRPr lang="en-US" dirty="0"/>
          </a:p>
        </p:txBody>
      </p:sp>
    </p:spTree>
    <p:extLst>
      <p:ext uri="{BB962C8B-B14F-4D97-AF65-F5344CB8AC3E}">
        <p14:creationId xmlns:p14="http://schemas.microsoft.com/office/powerpoint/2010/main" val="4056583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D62FC-FFCC-B541-B9DC-F314F1253155}"/>
              </a:ext>
            </a:extLst>
          </p:cNvPr>
          <p:cNvPicPr>
            <a:picLocks noChangeAspect="1"/>
          </p:cNvPicPr>
          <p:nvPr/>
        </p:nvPicPr>
        <p:blipFill>
          <a:blip r:embed="rId2"/>
          <a:stretch>
            <a:fillRect/>
          </a:stretch>
        </p:blipFill>
        <p:spPr>
          <a:xfrm>
            <a:off x="2000250" y="0"/>
            <a:ext cx="5143500" cy="5143500"/>
          </a:xfrm>
          <a:prstGeom prst="rect">
            <a:avLst/>
          </a:prstGeom>
        </p:spPr>
      </p:pic>
      <p:sp>
        <p:nvSpPr>
          <p:cNvPr id="3" name="Title">
            <a:extLst>
              <a:ext uri="{FF2B5EF4-FFF2-40B4-BE49-F238E27FC236}">
                <a16:creationId xmlns:a16="http://schemas.microsoft.com/office/drawing/2014/main" id="{4729C17B-D019-A142-96EB-0FC3AFB759FC}"/>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Hero image 1</a:t>
            </a:r>
          </a:p>
        </p:txBody>
      </p:sp>
      <p:sp>
        <p:nvSpPr>
          <p:cNvPr id="2" name="TextBox 1" descr="Two individuals working on a quantum computer.">
            <a:extLst>
              <a:ext uri="{FF2B5EF4-FFF2-40B4-BE49-F238E27FC236}">
                <a16:creationId xmlns:a16="http://schemas.microsoft.com/office/drawing/2014/main" id="{FE7E01EF-ACCF-2F4D-AB02-4FB625BC415B}"/>
              </a:ext>
            </a:extLst>
          </p:cNvPr>
          <p:cNvSpPr txBox="1"/>
          <p:nvPr/>
        </p:nvSpPr>
        <p:spPr>
          <a:xfrm>
            <a:off x="2438400" y="4631473"/>
            <a:ext cx="2774799" cy="159531"/>
          </a:xfrm>
          <a:prstGeom prst="rect">
            <a:avLst/>
          </a:prstGeom>
          <a:noFill/>
        </p:spPr>
        <p:txBody>
          <a:bodyPr wrap="none" lIns="0" tIns="0" rIns="0" bIns="0" rtlCol="0">
            <a:spAutoFit/>
          </a:bodyPr>
          <a:lstStyle/>
          <a:p>
            <a:pPr>
              <a:lnSpc>
                <a:spcPct val="110000"/>
              </a:lnSpc>
              <a:spcBef>
                <a:spcPts val="1100"/>
              </a:spcBef>
            </a:pPr>
            <a:r>
              <a:rPr lang="en-US" sz="1000" i="1" dirty="0">
                <a:solidFill>
                  <a:schemeClr val="bg1"/>
                </a:solidFill>
                <a:latin typeface="IBM Plex Sans" charset="0"/>
                <a:ea typeface="IBM Plex Sans" charset="0"/>
                <a:cs typeface="IBM Plex Sans" charset="0"/>
              </a:rPr>
              <a:t>Two individuals working on a quantum computer</a:t>
            </a:r>
          </a:p>
        </p:txBody>
      </p:sp>
    </p:spTree>
    <p:extLst>
      <p:ext uri="{BB962C8B-B14F-4D97-AF65-F5344CB8AC3E}">
        <p14:creationId xmlns:p14="http://schemas.microsoft.com/office/powerpoint/2010/main" val="815168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wo individuals working on a quantum computer">
            <a:extLst>
              <a:ext uri="{FF2B5EF4-FFF2-40B4-BE49-F238E27FC236}">
                <a16:creationId xmlns:a16="http://schemas.microsoft.com/office/drawing/2014/main" id="{222B4E66-C2A4-F246-80F6-F665FDE70AF0}"/>
              </a:ext>
            </a:extLst>
          </p:cNvPr>
          <p:cNvPicPr>
            <a:picLocks noChangeAspect="1"/>
          </p:cNvPicPr>
          <p:nvPr/>
        </p:nvPicPr>
        <p:blipFill>
          <a:blip r:embed="rId2"/>
          <a:stretch>
            <a:fillRect/>
          </a:stretch>
        </p:blipFill>
        <p:spPr>
          <a:xfrm>
            <a:off x="2000250" y="0"/>
            <a:ext cx="5143500" cy="5143500"/>
          </a:xfrm>
          <a:prstGeom prst="rect">
            <a:avLst/>
          </a:prstGeom>
        </p:spPr>
      </p:pic>
      <p:sp>
        <p:nvSpPr>
          <p:cNvPr id="4" name="Title">
            <a:extLst>
              <a:ext uri="{FF2B5EF4-FFF2-40B4-BE49-F238E27FC236}">
                <a16:creationId xmlns:a16="http://schemas.microsoft.com/office/drawing/2014/main" id="{B83185A4-93F4-034C-B2B1-72636FED1AD0}"/>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Hero image 2</a:t>
            </a:r>
          </a:p>
        </p:txBody>
      </p:sp>
      <p:sp>
        <p:nvSpPr>
          <p:cNvPr id="5" name="TextBox 4">
            <a:extLst>
              <a:ext uri="{FF2B5EF4-FFF2-40B4-BE49-F238E27FC236}">
                <a16:creationId xmlns:a16="http://schemas.microsoft.com/office/drawing/2014/main" id="{1D84AB16-0D78-724E-80E2-0050469C8349}"/>
              </a:ext>
            </a:extLst>
          </p:cNvPr>
          <p:cNvSpPr txBox="1"/>
          <p:nvPr/>
        </p:nvSpPr>
        <p:spPr>
          <a:xfrm>
            <a:off x="2438400" y="4631473"/>
            <a:ext cx="2774799"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Two individuals working on a quantum computer</a:t>
            </a:r>
          </a:p>
        </p:txBody>
      </p:sp>
    </p:spTree>
    <p:extLst>
      <p:ext uri="{BB962C8B-B14F-4D97-AF65-F5344CB8AC3E}">
        <p14:creationId xmlns:p14="http://schemas.microsoft.com/office/powerpoint/2010/main" val="246017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wo individuals teaching">
            <a:extLst>
              <a:ext uri="{FF2B5EF4-FFF2-40B4-BE49-F238E27FC236}">
                <a16:creationId xmlns:a16="http://schemas.microsoft.com/office/drawing/2014/main" id="{87EA55D2-5702-4E46-A6F0-1409059FCD8E}"/>
              </a:ext>
            </a:extLst>
          </p:cNvPr>
          <p:cNvPicPr>
            <a:picLocks noChangeAspect="1"/>
          </p:cNvPicPr>
          <p:nvPr/>
        </p:nvPicPr>
        <p:blipFill>
          <a:blip r:embed="rId2"/>
          <a:stretch>
            <a:fillRect/>
          </a:stretch>
        </p:blipFill>
        <p:spPr>
          <a:xfrm>
            <a:off x="5576369" y="715223"/>
            <a:ext cx="3468043" cy="3468043"/>
          </a:xfrm>
          <a:prstGeom prst="rect">
            <a:avLst/>
          </a:prstGeom>
        </p:spPr>
      </p:pic>
      <p:pic>
        <p:nvPicPr>
          <p:cNvPr id="6" name="Picture 5" descr="A group working with Qiskit">
            <a:extLst>
              <a:ext uri="{FF2B5EF4-FFF2-40B4-BE49-F238E27FC236}">
                <a16:creationId xmlns:a16="http://schemas.microsoft.com/office/drawing/2014/main" id="{0BCB84C9-4D84-5043-A1CF-FB74C6A2DC0B}"/>
              </a:ext>
            </a:extLst>
          </p:cNvPr>
          <p:cNvPicPr>
            <a:picLocks noChangeAspect="1"/>
          </p:cNvPicPr>
          <p:nvPr/>
        </p:nvPicPr>
        <p:blipFill>
          <a:blip r:embed="rId3"/>
          <a:stretch>
            <a:fillRect/>
          </a:stretch>
        </p:blipFill>
        <p:spPr>
          <a:xfrm>
            <a:off x="506993" y="865172"/>
            <a:ext cx="4660924" cy="3413156"/>
          </a:xfrm>
          <a:prstGeom prst="rect">
            <a:avLst/>
          </a:prstGeom>
        </p:spPr>
      </p:pic>
      <p:sp>
        <p:nvSpPr>
          <p:cNvPr id="5" name="Title">
            <a:extLst>
              <a:ext uri="{FF2B5EF4-FFF2-40B4-BE49-F238E27FC236}">
                <a16:creationId xmlns:a16="http://schemas.microsoft.com/office/drawing/2014/main" id="{FDA697A9-3BA3-474C-80E4-F431210A9B07}"/>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Large images 1</a:t>
            </a:r>
          </a:p>
        </p:txBody>
      </p:sp>
      <p:sp>
        <p:nvSpPr>
          <p:cNvPr id="7" name="TextBox 6">
            <a:extLst>
              <a:ext uri="{FF2B5EF4-FFF2-40B4-BE49-F238E27FC236}">
                <a16:creationId xmlns:a16="http://schemas.microsoft.com/office/drawing/2014/main" id="{FA638287-ED4E-8F45-B707-D35DAFCB8804}"/>
              </a:ext>
            </a:extLst>
          </p:cNvPr>
          <p:cNvSpPr txBox="1"/>
          <p:nvPr/>
        </p:nvSpPr>
        <p:spPr>
          <a:xfrm>
            <a:off x="506993" y="4095549"/>
            <a:ext cx="1546898"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A group working with </a:t>
            </a:r>
            <a:r>
              <a:rPr lang="en-US" sz="1000" i="1" dirty="0" err="1">
                <a:solidFill>
                  <a:schemeClr val="bg1"/>
                </a:solidFill>
                <a:latin typeface="IBM Plex Sans" charset="0"/>
                <a:ea typeface="IBM Plex Sans" charset="0"/>
                <a:cs typeface="IBM Plex Sans" charset="0"/>
              </a:rPr>
              <a:t>Qiskit</a:t>
            </a:r>
            <a:endParaRPr lang="en-US" sz="1000" i="1" dirty="0">
              <a:solidFill>
                <a:schemeClr val="bg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B73FCE2C-285A-7441-8999-0B395C78C29D}"/>
              </a:ext>
            </a:extLst>
          </p:cNvPr>
          <p:cNvSpPr txBox="1"/>
          <p:nvPr/>
        </p:nvSpPr>
        <p:spPr>
          <a:xfrm>
            <a:off x="5807539" y="4110417"/>
            <a:ext cx="1415452"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Two individuals teaching</a:t>
            </a:r>
          </a:p>
        </p:txBody>
      </p:sp>
    </p:spTree>
    <p:extLst>
      <p:ext uri="{BB962C8B-B14F-4D97-AF65-F5344CB8AC3E}">
        <p14:creationId xmlns:p14="http://schemas.microsoft.com/office/powerpoint/2010/main" val="1726059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working on a white board">
            <a:extLst>
              <a:ext uri="{FF2B5EF4-FFF2-40B4-BE49-F238E27FC236}">
                <a16:creationId xmlns:a16="http://schemas.microsoft.com/office/drawing/2014/main" id="{628E8B98-F30F-914B-AB99-BAF31A33EB1E}"/>
              </a:ext>
            </a:extLst>
          </p:cNvPr>
          <p:cNvPicPr>
            <a:picLocks noChangeAspect="1"/>
          </p:cNvPicPr>
          <p:nvPr/>
        </p:nvPicPr>
        <p:blipFill>
          <a:blip r:embed="rId2"/>
          <a:stretch>
            <a:fillRect/>
          </a:stretch>
        </p:blipFill>
        <p:spPr>
          <a:xfrm>
            <a:off x="4679008" y="407155"/>
            <a:ext cx="4329189" cy="4329189"/>
          </a:xfrm>
          <a:prstGeom prst="rect">
            <a:avLst/>
          </a:prstGeom>
        </p:spPr>
      </p:pic>
      <p:pic>
        <p:nvPicPr>
          <p:cNvPr id="7" name="Picture 6" descr="A group working with Qiskit">
            <a:extLst>
              <a:ext uri="{FF2B5EF4-FFF2-40B4-BE49-F238E27FC236}">
                <a16:creationId xmlns:a16="http://schemas.microsoft.com/office/drawing/2014/main" id="{31808CD1-4E5A-604C-9534-2AC8FA885A8F}"/>
              </a:ext>
            </a:extLst>
          </p:cNvPr>
          <p:cNvPicPr>
            <a:picLocks noChangeAspect="1"/>
          </p:cNvPicPr>
          <p:nvPr/>
        </p:nvPicPr>
        <p:blipFill>
          <a:blip r:embed="rId3"/>
          <a:stretch>
            <a:fillRect/>
          </a:stretch>
        </p:blipFill>
        <p:spPr>
          <a:xfrm>
            <a:off x="298718" y="569915"/>
            <a:ext cx="4472459" cy="3568650"/>
          </a:xfrm>
          <a:prstGeom prst="rect">
            <a:avLst/>
          </a:prstGeom>
        </p:spPr>
      </p:pic>
      <p:sp>
        <p:nvSpPr>
          <p:cNvPr id="4" name="Title">
            <a:extLst>
              <a:ext uri="{FF2B5EF4-FFF2-40B4-BE49-F238E27FC236}">
                <a16:creationId xmlns:a16="http://schemas.microsoft.com/office/drawing/2014/main" id="{EB06A1B1-2A86-1F42-B5BB-9352C2E78B1D}"/>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Large images 2</a:t>
            </a:r>
          </a:p>
        </p:txBody>
      </p:sp>
      <p:sp>
        <p:nvSpPr>
          <p:cNvPr id="5" name="TextBox 4">
            <a:extLst>
              <a:ext uri="{FF2B5EF4-FFF2-40B4-BE49-F238E27FC236}">
                <a16:creationId xmlns:a16="http://schemas.microsoft.com/office/drawing/2014/main" id="{4BEA23FE-8218-9C40-8230-87B6EC2FE106}"/>
              </a:ext>
            </a:extLst>
          </p:cNvPr>
          <p:cNvSpPr txBox="1"/>
          <p:nvPr/>
        </p:nvSpPr>
        <p:spPr>
          <a:xfrm>
            <a:off x="506993" y="4485868"/>
            <a:ext cx="1546898"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A group working with </a:t>
            </a:r>
            <a:r>
              <a:rPr lang="en-US" sz="1000" i="1" dirty="0" err="1">
                <a:solidFill>
                  <a:schemeClr val="bg1"/>
                </a:solidFill>
                <a:latin typeface="IBM Plex Sans" charset="0"/>
                <a:ea typeface="IBM Plex Sans" charset="0"/>
                <a:cs typeface="IBM Plex Sans" charset="0"/>
              </a:rPr>
              <a:t>Qiskit</a:t>
            </a:r>
            <a:endParaRPr lang="en-US" sz="1000" i="1" dirty="0">
              <a:solidFill>
                <a:schemeClr val="bg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A0790A72-4C88-1E46-B7D0-5A7C0CDB2468}"/>
              </a:ext>
            </a:extLst>
          </p:cNvPr>
          <p:cNvSpPr txBox="1"/>
          <p:nvPr/>
        </p:nvSpPr>
        <p:spPr>
          <a:xfrm>
            <a:off x="5450701" y="4485868"/>
            <a:ext cx="1909177"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A group working on a white board</a:t>
            </a:r>
          </a:p>
        </p:txBody>
      </p:sp>
    </p:spTree>
    <p:extLst>
      <p:ext uri="{BB962C8B-B14F-4D97-AF65-F5344CB8AC3E}">
        <p14:creationId xmlns:p14="http://schemas.microsoft.com/office/powerpoint/2010/main" val="1928366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wo individuals working on a quantum computer">
            <a:extLst>
              <a:ext uri="{FF2B5EF4-FFF2-40B4-BE49-F238E27FC236}">
                <a16:creationId xmlns:a16="http://schemas.microsoft.com/office/drawing/2014/main" id="{D337DB01-F13D-364D-A666-8E6D9CC0C8A4}"/>
              </a:ext>
            </a:extLst>
          </p:cNvPr>
          <p:cNvPicPr>
            <a:picLocks noChangeAspect="1"/>
          </p:cNvPicPr>
          <p:nvPr/>
        </p:nvPicPr>
        <p:blipFill>
          <a:blip r:embed="rId2"/>
          <a:stretch>
            <a:fillRect/>
          </a:stretch>
        </p:blipFill>
        <p:spPr>
          <a:xfrm>
            <a:off x="3048974" y="547956"/>
            <a:ext cx="2232566" cy="2317614"/>
          </a:xfrm>
          <a:prstGeom prst="rect">
            <a:avLst/>
          </a:prstGeom>
        </p:spPr>
      </p:pic>
      <p:pic>
        <p:nvPicPr>
          <p:cNvPr id="6" name="Picture 5" descr="An individual working at a worktable">
            <a:extLst>
              <a:ext uri="{FF2B5EF4-FFF2-40B4-BE49-F238E27FC236}">
                <a16:creationId xmlns:a16="http://schemas.microsoft.com/office/drawing/2014/main" id="{B6FD7320-AFFF-BE4C-BAC4-ACB1A86E6826}"/>
              </a:ext>
            </a:extLst>
          </p:cNvPr>
          <p:cNvPicPr>
            <a:picLocks noChangeAspect="1"/>
          </p:cNvPicPr>
          <p:nvPr/>
        </p:nvPicPr>
        <p:blipFill>
          <a:blip r:embed="rId3"/>
          <a:stretch>
            <a:fillRect/>
          </a:stretch>
        </p:blipFill>
        <p:spPr>
          <a:xfrm>
            <a:off x="186307" y="603504"/>
            <a:ext cx="2818294" cy="2273554"/>
          </a:xfrm>
          <a:prstGeom prst="rect">
            <a:avLst/>
          </a:prstGeom>
        </p:spPr>
      </p:pic>
      <p:pic>
        <p:nvPicPr>
          <p:cNvPr id="9" name="Picture 8" descr="A Quantum circuit">
            <a:extLst>
              <a:ext uri="{FF2B5EF4-FFF2-40B4-BE49-F238E27FC236}">
                <a16:creationId xmlns:a16="http://schemas.microsoft.com/office/drawing/2014/main" id="{964B3A38-13F7-A94E-A586-B13857DD7707}"/>
              </a:ext>
            </a:extLst>
          </p:cNvPr>
          <p:cNvPicPr>
            <a:picLocks noChangeAspect="1"/>
          </p:cNvPicPr>
          <p:nvPr/>
        </p:nvPicPr>
        <p:blipFill>
          <a:blip r:embed="rId4"/>
          <a:stretch>
            <a:fillRect/>
          </a:stretch>
        </p:blipFill>
        <p:spPr>
          <a:xfrm>
            <a:off x="456503" y="3060971"/>
            <a:ext cx="3454088" cy="1607539"/>
          </a:xfrm>
          <a:prstGeom prst="rect">
            <a:avLst/>
          </a:prstGeom>
        </p:spPr>
      </p:pic>
      <p:pic>
        <p:nvPicPr>
          <p:cNvPr id="11" name="Picture 10" descr="A Quantum processing chip">
            <a:extLst>
              <a:ext uri="{FF2B5EF4-FFF2-40B4-BE49-F238E27FC236}">
                <a16:creationId xmlns:a16="http://schemas.microsoft.com/office/drawing/2014/main" id="{355FE632-1C80-7547-8AC5-3D4C34D45254}"/>
              </a:ext>
            </a:extLst>
          </p:cNvPr>
          <p:cNvPicPr>
            <a:picLocks noChangeAspect="1"/>
          </p:cNvPicPr>
          <p:nvPr/>
        </p:nvPicPr>
        <p:blipFill>
          <a:blip r:embed="rId5"/>
          <a:stretch>
            <a:fillRect/>
          </a:stretch>
        </p:blipFill>
        <p:spPr>
          <a:xfrm>
            <a:off x="5924722" y="2769054"/>
            <a:ext cx="2518333" cy="2273553"/>
          </a:xfrm>
          <a:prstGeom prst="rect">
            <a:avLst/>
          </a:prstGeom>
        </p:spPr>
      </p:pic>
      <p:pic>
        <p:nvPicPr>
          <p:cNvPr id="13" name="Picture 12" descr="Laptop showing Qiskit code">
            <a:extLst>
              <a:ext uri="{FF2B5EF4-FFF2-40B4-BE49-F238E27FC236}">
                <a16:creationId xmlns:a16="http://schemas.microsoft.com/office/drawing/2014/main" id="{430475C4-BFC7-724A-B4A1-53D30E7404CA}"/>
              </a:ext>
            </a:extLst>
          </p:cNvPr>
          <p:cNvPicPr>
            <a:picLocks noChangeAspect="1"/>
          </p:cNvPicPr>
          <p:nvPr/>
        </p:nvPicPr>
        <p:blipFill>
          <a:blip r:embed="rId6"/>
          <a:stretch>
            <a:fillRect/>
          </a:stretch>
        </p:blipFill>
        <p:spPr>
          <a:xfrm>
            <a:off x="6243282" y="633177"/>
            <a:ext cx="2602839" cy="1938573"/>
          </a:xfrm>
          <a:prstGeom prst="rect">
            <a:avLst/>
          </a:prstGeom>
        </p:spPr>
      </p:pic>
      <p:sp>
        <p:nvSpPr>
          <p:cNvPr id="7" name="Title">
            <a:extLst>
              <a:ext uri="{FF2B5EF4-FFF2-40B4-BE49-F238E27FC236}">
                <a16:creationId xmlns:a16="http://schemas.microsoft.com/office/drawing/2014/main" id="{B95084FB-3625-2642-8F64-D01B510CE692}"/>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Medium images</a:t>
            </a:r>
          </a:p>
        </p:txBody>
      </p:sp>
      <p:sp>
        <p:nvSpPr>
          <p:cNvPr id="8" name="TextBox 7">
            <a:extLst>
              <a:ext uri="{FF2B5EF4-FFF2-40B4-BE49-F238E27FC236}">
                <a16:creationId xmlns:a16="http://schemas.microsoft.com/office/drawing/2014/main" id="{7A5BC6AA-1C92-BE44-ABE7-0869904B93B2}"/>
              </a:ext>
            </a:extLst>
          </p:cNvPr>
          <p:cNvSpPr txBox="1"/>
          <p:nvPr/>
        </p:nvSpPr>
        <p:spPr>
          <a:xfrm>
            <a:off x="538273" y="2797292"/>
            <a:ext cx="2114361"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An individual working at a worktable</a:t>
            </a:r>
          </a:p>
        </p:txBody>
      </p:sp>
      <p:sp>
        <p:nvSpPr>
          <p:cNvPr id="10" name="TextBox 9">
            <a:extLst>
              <a:ext uri="{FF2B5EF4-FFF2-40B4-BE49-F238E27FC236}">
                <a16:creationId xmlns:a16="http://schemas.microsoft.com/office/drawing/2014/main" id="{C1B1F613-2644-BD4C-81E8-307FD5AD8A0D}"/>
              </a:ext>
            </a:extLst>
          </p:cNvPr>
          <p:cNvSpPr txBox="1"/>
          <p:nvPr/>
        </p:nvSpPr>
        <p:spPr>
          <a:xfrm>
            <a:off x="3172831" y="2797292"/>
            <a:ext cx="2774799"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Two individuals working on a quantum computer</a:t>
            </a:r>
          </a:p>
        </p:txBody>
      </p:sp>
      <p:sp>
        <p:nvSpPr>
          <p:cNvPr id="12" name="TextBox 11">
            <a:extLst>
              <a:ext uri="{FF2B5EF4-FFF2-40B4-BE49-F238E27FC236}">
                <a16:creationId xmlns:a16="http://schemas.microsoft.com/office/drawing/2014/main" id="{FDED3AE1-3CE6-004E-BEE1-C9E4273D425C}"/>
              </a:ext>
            </a:extLst>
          </p:cNvPr>
          <p:cNvSpPr txBox="1"/>
          <p:nvPr/>
        </p:nvSpPr>
        <p:spPr>
          <a:xfrm>
            <a:off x="6405630" y="2561390"/>
            <a:ext cx="1556516"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Laptop showing </a:t>
            </a:r>
            <a:r>
              <a:rPr lang="en-US" sz="1000" i="1" dirty="0" err="1">
                <a:solidFill>
                  <a:schemeClr val="bg1"/>
                </a:solidFill>
                <a:latin typeface="IBM Plex Sans" charset="0"/>
                <a:ea typeface="IBM Plex Sans" charset="0"/>
                <a:cs typeface="IBM Plex Sans" charset="0"/>
              </a:rPr>
              <a:t>Qiskit</a:t>
            </a:r>
            <a:r>
              <a:rPr lang="en-US" sz="1000" i="1" dirty="0">
                <a:solidFill>
                  <a:schemeClr val="bg1"/>
                </a:solidFill>
                <a:latin typeface="IBM Plex Sans" charset="0"/>
                <a:ea typeface="IBM Plex Sans" charset="0"/>
                <a:cs typeface="IBM Plex Sans" charset="0"/>
              </a:rPr>
              <a:t> code</a:t>
            </a:r>
          </a:p>
        </p:txBody>
      </p:sp>
      <p:sp>
        <p:nvSpPr>
          <p:cNvPr id="14" name="TextBox 13">
            <a:extLst>
              <a:ext uri="{FF2B5EF4-FFF2-40B4-BE49-F238E27FC236}">
                <a16:creationId xmlns:a16="http://schemas.microsoft.com/office/drawing/2014/main" id="{B06634E1-9522-BC4C-8D9A-091A565B7DA8}"/>
              </a:ext>
            </a:extLst>
          </p:cNvPr>
          <p:cNvSpPr txBox="1"/>
          <p:nvPr/>
        </p:nvSpPr>
        <p:spPr>
          <a:xfrm>
            <a:off x="538272" y="4725680"/>
            <a:ext cx="1022716"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A Quantum circuit</a:t>
            </a:r>
          </a:p>
        </p:txBody>
      </p:sp>
      <p:sp>
        <p:nvSpPr>
          <p:cNvPr id="15" name="TextBox 14">
            <a:extLst>
              <a:ext uri="{FF2B5EF4-FFF2-40B4-BE49-F238E27FC236}">
                <a16:creationId xmlns:a16="http://schemas.microsoft.com/office/drawing/2014/main" id="{4663794C-64DF-5940-AEE3-DC239F1C766F}"/>
              </a:ext>
            </a:extLst>
          </p:cNvPr>
          <p:cNvSpPr txBox="1"/>
          <p:nvPr/>
        </p:nvSpPr>
        <p:spPr>
          <a:xfrm>
            <a:off x="6423025" y="4843375"/>
            <a:ext cx="1554913"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A Quantum processing chip</a:t>
            </a:r>
          </a:p>
        </p:txBody>
      </p:sp>
    </p:spTree>
    <p:extLst>
      <p:ext uri="{BB962C8B-B14F-4D97-AF65-F5344CB8AC3E}">
        <p14:creationId xmlns:p14="http://schemas.microsoft.com/office/powerpoint/2010/main" val="2177011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opology diagram&#10;">
            <a:extLst>
              <a:ext uri="{FF2B5EF4-FFF2-40B4-BE49-F238E27FC236}">
                <a16:creationId xmlns:a16="http://schemas.microsoft.com/office/drawing/2014/main" id="{1C560A4F-ADFE-1644-8318-04D09F2B58D9}"/>
              </a:ext>
            </a:extLst>
          </p:cNvPr>
          <p:cNvPicPr>
            <a:picLocks noChangeAspect="1"/>
          </p:cNvPicPr>
          <p:nvPr/>
        </p:nvPicPr>
        <p:blipFill>
          <a:blip r:embed="rId2"/>
          <a:stretch>
            <a:fillRect/>
          </a:stretch>
        </p:blipFill>
        <p:spPr>
          <a:xfrm>
            <a:off x="329084" y="1005840"/>
            <a:ext cx="1566074" cy="1499365"/>
          </a:xfrm>
          <a:prstGeom prst="rect">
            <a:avLst/>
          </a:prstGeom>
        </p:spPr>
      </p:pic>
      <p:pic>
        <p:nvPicPr>
          <p:cNvPr id="20" name="Picture 19" descr="Molecule visualization&#10;">
            <a:extLst>
              <a:ext uri="{FF2B5EF4-FFF2-40B4-BE49-F238E27FC236}">
                <a16:creationId xmlns:a16="http://schemas.microsoft.com/office/drawing/2014/main" id="{F110505C-AAE0-E643-8525-CE5C4BB9D1E6}"/>
              </a:ext>
            </a:extLst>
          </p:cNvPr>
          <p:cNvPicPr>
            <a:picLocks noChangeAspect="1"/>
          </p:cNvPicPr>
          <p:nvPr/>
        </p:nvPicPr>
        <p:blipFill>
          <a:blip r:embed="rId3"/>
          <a:stretch>
            <a:fillRect/>
          </a:stretch>
        </p:blipFill>
        <p:spPr>
          <a:xfrm>
            <a:off x="2701738" y="1045227"/>
            <a:ext cx="1870262" cy="1081282"/>
          </a:xfrm>
          <a:prstGeom prst="rect">
            <a:avLst/>
          </a:prstGeom>
        </p:spPr>
      </p:pic>
      <p:pic>
        <p:nvPicPr>
          <p:cNvPr id="24" name="Picture 23" descr="Bloch Sphere&#10;">
            <a:extLst>
              <a:ext uri="{FF2B5EF4-FFF2-40B4-BE49-F238E27FC236}">
                <a16:creationId xmlns:a16="http://schemas.microsoft.com/office/drawing/2014/main" id="{6EE46170-38D8-2A49-9B51-B7B043F67B36}"/>
              </a:ext>
            </a:extLst>
          </p:cNvPr>
          <p:cNvPicPr>
            <a:picLocks noChangeAspect="1"/>
          </p:cNvPicPr>
          <p:nvPr/>
        </p:nvPicPr>
        <p:blipFill>
          <a:blip r:embed="rId4"/>
          <a:stretch>
            <a:fillRect/>
          </a:stretch>
        </p:blipFill>
        <p:spPr>
          <a:xfrm>
            <a:off x="5641470" y="817174"/>
            <a:ext cx="1642202" cy="1688031"/>
          </a:xfrm>
          <a:prstGeom prst="rect">
            <a:avLst/>
          </a:prstGeom>
        </p:spPr>
      </p:pic>
      <p:pic>
        <p:nvPicPr>
          <p:cNvPr id="32" name="Picture 31" descr="VQE visualization&#10;">
            <a:extLst>
              <a:ext uri="{FF2B5EF4-FFF2-40B4-BE49-F238E27FC236}">
                <a16:creationId xmlns:a16="http://schemas.microsoft.com/office/drawing/2014/main" id="{12FD826C-94BE-474D-B535-EA7FFDDEED44}"/>
              </a:ext>
            </a:extLst>
          </p:cNvPr>
          <p:cNvPicPr>
            <a:picLocks noChangeAspect="1"/>
          </p:cNvPicPr>
          <p:nvPr/>
        </p:nvPicPr>
        <p:blipFill>
          <a:blip r:embed="rId5"/>
          <a:stretch>
            <a:fillRect/>
          </a:stretch>
        </p:blipFill>
        <p:spPr>
          <a:xfrm>
            <a:off x="2665359" y="3405173"/>
            <a:ext cx="1343009" cy="1078368"/>
          </a:xfrm>
          <a:prstGeom prst="rect">
            <a:avLst/>
          </a:prstGeom>
        </p:spPr>
      </p:pic>
      <p:pic>
        <p:nvPicPr>
          <p:cNvPr id="34" name="Picture 33" descr="Amplitude visualization&#10;">
            <a:extLst>
              <a:ext uri="{FF2B5EF4-FFF2-40B4-BE49-F238E27FC236}">
                <a16:creationId xmlns:a16="http://schemas.microsoft.com/office/drawing/2014/main" id="{AA6736FD-D779-C54B-98F8-5F4E307FFB64}"/>
              </a:ext>
            </a:extLst>
          </p:cNvPr>
          <p:cNvPicPr>
            <a:picLocks noChangeAspect="1"/>
          </p:cNvPicPr>
          <p:nvPr/>
        </p:nvPicPr>
        <p:blipFill>
          <a:blip r:embed="rId6"/>
          <a:stretch>
            <a:fillRect/>
          </a:stretch>
        </p:blipFill>
        <p:spPr>
          <a:xfrm>
            <a:off x="4510611" y="3372040"/>
            <a:ext cx="2209017" cy="1269497"/>
          </a:xfrm>
          <a:prstGeom prst="rect">
            <a:avLst/>
          </a:prstGeom>
        </p:spPr>
      </p:pic>
      <p:sp>
        <p:nvSpPr>
          <p:cNvPr id="17" name="Title">
            <a:extLst>
              <a:ext uri="{FF2B5EF4-FFF2-40B4-BE49-F238E27FC236}">
                <a16:creationId xmlns:a16="http://schemas.microsoft.com/office/drawing/2014/main" id="{61D236D8-723D-5A4A-AB5E-78C79D3266AA}"/>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Small images 1</a:t>
            </a:r>
          </a:p>
        </p:txBody>
      </p:sp>
      <p:pic>
        <p:nvPicPr>
          <p:cNvPr id="19" name="Picture 18" descr="Max cut visualization&#10;">
            <a:extLst>
              <a:ext uri="{FF2B5EF4-FFF2-40B4-BE49-F238E27FC236}">
                <a16:creationId xmlns:a16="http://schemas.microsoft.com/office/drawing/2014/main" id="{DF56479B-C1CF-DF48-8C12-7510E02BFA3B}"/>
              </a:ext>
            </a:extLst>
          </p:cNvPr>
          <p:cNvPicPr>
            <a:picLocks noChangeAspect="1"/>
          </p:cNvPicPr>
          <p:nvPr/>
        </p:nvPicPr>
        <p:blipFill>
          <a:blip r:embed="rId7"/>
          <a:stretch>
            <a:fillRect/>
          </a:stretch>
        </p:blipFill>
        <p:spPr>
          <a:xfrm>
            <a:off x="329084" y="3247178"/>
            <a:ext cx="1485385" cy="1394359"/>
          </a:xfrm>
          <a:prstGeom prst="rect">
            <a:avLst/>
          </a:prstGeom>
        </p:spPr>
      </p:pic>
      <p:sp>
        <p:nvSpPr>
          <p:cNvPr id="21" name="TextBox 20">
            <a:extLst>
              <a:ext uri="{FF2B5EF4-FFF2-40B4-BE49-F238E27FC236}">
                <a16:creationId xmlns:a16="http://schemas.microsoft.com/office/drawing/2014/main" id="{85A118D6-47D1-4A49-BAE8-7DD4D731D189}"/>
              </a:ext>
            </a:extLst>
          </p:cNvPr>
          <p:cNvSpPr txBox="1"/>
          <p:nvPr/>
        </p:nvSpPr>
        <p:spPr>
          <a:xfrm>
            <a:off x="408240" y="2571750"/>
            <a:ext cx="1030731"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Topology diagram</a:t>
            </a:r>
          </a:p>
        </p:txBody>
      </p:sp>
      <p:sp>
        <p:nvSpPr>
          <p:cNvPr id="25" name="TextBox 24">
            <a:extLst>
              <a:ext uri="{FF2B5EF4-FFF2-40B4-BE49-F238E27FC236}">
                <a16:creationId xmlns:a16="http://schemas.microsoft.com/office/drawing/2014/main" id="{21FD6498-5EC6-2649-97E0-55916157DB87}"/>
              </a:ext>
            </a:extLst>
          </p:cNvPr>
          <p:cNvSpPr txBox="1"/>
          <p:nvPr/>
        </p:nvSpPr>
        <p:spPr>
          <a:xfrm>
            <a:off x="2935850" y="2571750"/>
            <a:ext cx="1258358"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Molecule visualization</a:t>
            </a:r>
          </a:p>
        </p:txBody>
      </p:sp>
      <p:sp>
        <p:nvSpPr>
          <p:cNvPr id="27" name="TextBox 26">
            <a:extLst>
              <a:ext uri="{FF2B5EF4-FFF2-40B4-BE49-F238E27FC236}">
                <a16:creationId xmlns:a16="http://schemas.microsoft.com/office/drawing/2014/main" id="{E7F37B9B-2C35-9B4C-A91E-5011297D4730}"/>
              </a:ext>
            </a:extLst>
          </p:cNvPr>
          <p:cNvSpPr txBox="1"/>
          <p:nvPr/>
        </p:nvSpPr>
        <p:spPr>
          <a:xfrm>
            <a:off x="5805431" y="2571750"/>
            <a:ext cx="746999" cy="159531"/>
          </a:xfrm>
          <a:prstGeom prst="rect">
            <a:avLst/>
          </a:prstGeom>
          <a:noFill/>
        </p:spPr>
        <p:txBody>
          <a:bodyPr wrap="non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Bloch Sphere</a:t>
            </a:r>
          </a:p>
        </p:txBody>
      </p:sp>
      <p:sp>
        <p:nvSpPr>
          <p:cNvPr id="29" name="TextBox 28">
            <a:extLst>
              <a:ext uri="{FF2B5EF4-FFF2-40B4-BE49-F238E27FC236}">
                <a16:creationId xmlns:a16="http://schemas.microsoft.com/office/drawing/2014/main" id="{1E81314C-5266-1E4F-A8D1-2AA7163693D3}"/>
              </a:ext>
            </a:extLst>
          </p:cNvPr>
          <p:cNvSpPr txBox="1"/>
          <p:nvPr/>
        </p:nvSpPr>
        <p:spPr>
          <a:xfrm>
            <a:off x="371070" y="4720219"/>
            <a:ext cx="1200650" cy="159531"/>
          </a:xfrm>
          <a:prstGeom prst="rect">
            <a:avLst/>
          </a:prstGeom>
          <a:noFill/>
        </p:spPr>
        <p:txBody>
          <a:bodyPr wrap="square" lIns="0" tIns="0" rIns="0" bIns="0" rtlCol="0">
            <a:spAutoFit/>
          </a:bodyPr>
          <a:lstStyle/>
          <a:p>
            <a:pPr algn="l">
              <a:lnSpc>
                <a:spcPct val="110000"/>
              </a:lnSpc>
              <a:spcBef>
                <a:spcPts val="1100"/>
              </a:spcBef>
            </a:pPr>
            <a:r>
              <a:rPr lang="en-US" sz="1000" i="1" dirty="0">
                <a:solidFill>
                  <a:schemeClr val="bg1"/>
                </a:solidFill>
                <a:latin typeface="IBM Plex Sans" charset="0"/>
                <a:ea typeface="IBM Plex Sans" charset="0"/>
                <a:cs typeface="IBM Plex Sans" charset="0"/>
              </a:rPr>
              <a:t>Max cut visualization</a:t>
            </a:r>
          </a:p>
        </p:txBody>
      </p:sp>
      <p:sp>
        <p:nvSpPr>
          <p:cNvPr id="36" name="TextBox 35">
            <a:extLst>
              <a:ext uri="{FF2B5EF4-FFF2-40B4-BE49-F238E27FC236}">
                <a16:creationId xmlns:a16="http://schemas.microsoft.com/office/drawing/2014/main" id="{F6A82581-77DE-2141-AEE1-DA8DCFBCE926}"/>
              </a:ext>
            </a:extLst>
          </p:cNvPr>
          <p:cNvSpPr txBox="1"/>
          <p:nvPr/>
        </p:nvSpPr>
        <p:spPr>
          <a:xfrm>
            <a:off x="2675656" y="4720219"/>
            <a:ext cx="1200650" cy="159531"/>
          </a:xfrm>
          <a:prstGeom prst="rect">
            <a:avLst/>
          </a:prstGeom>
          <a:noFill/>
        </p:spPr>
        <p:txBody>
          <a:bodyPr wrap="square" lIns="0" tIns="0" rIns="0" bIns="0" rtlCol="0">
            <a:spAutoFit/>
          </a:bodyPr>
          <a:lstStyle/>
          <a:p>
            <a:pPr>
              <a:lnSpc>
                <a:spcPct val="110000"/>
              </a:lnSpc>
              <a:spcBef>
                <a:spcPts val="1100"/>
              </a:spcBef>
            </a:pPr>
            <a:r>
              <a:rPr lang="en-US" sz="1000" i="1" dirty="0">
                <a:solidFill>
                  <a:schemeClr val="bg1"/>
                </a:solidFill>
                <a:latin typeface="IBM Plex Sans" charset="0"/>
                <a:ea typeface="IBM Plex Sans" charset="0"/>
                <a:cs typeface="IBM Plex Sans" charset="0"/>
              </a:rPr>
              <a:t>VQE visualization</a:t>
            </a:r>
          </a:p>
        </p:txBody>
      </p:sp>
      <p:sp>
        <p:nvSpPr>
          <p:cNvPr id="37" name="TextBox 36">
            <a:extLst>
              <a:ext uri="{FF2B5EF4-FFF2-40B4-BE49-F238E27FC236}">
                <a16:creationId xmlns:a16="http://schemas.microsoft.com/office/drawing/2014/main" id="{ECA9C5E6-FF11-1B4D-989C-71FE7F7DD521}"/>
              </a:ext>
            </a:extLst>
          </p:cNvPr>
          <p:cNvSpPr txBox="1"/>
          <p:nvPr/>
        </p:nvSpPr>
        <p:spPr>
          <a:xfrm>
            <a:off x="4720046" y="4720219"/>
            <a:ext cx="1472598" cy="159531"/>
          </a:xfrm>
          <a:prstGeom prst="rect">
            <a:avLst/>
          </a:prstGeom>
          <a:noFill/>
        </p:spPr>
        <p:txBody>
          <a:bodyPr wrap="square" lIns="0" tIns="0" rIns="0" bIns="0" rtlCol="0">
            <a:spAutoFit/>
          </a:bodyPr>
          <a:lstStyle/>
          <a:p>
            <a:pPr>
              <a:lnSpc>
                <a:spcPct val="110000"/>
              </a:lnSpc>
              <a:spcBef>
                <a:spcPts val="1100"/>
              </a:spcBef>
            </a:pPr>
            <a:r>
              <a:rPr lang="en-US" sz="1000" i="1" dirty="0">
                <a:solidFill>
                  <a:schemeClr val="bg1"/>
                </a:solidFill>
                <a:latin typeface="IBM Plex Sans" charset="0"/>
                <a:ea typeface="IBM Plex Sans" charset="0"/>
                <a:cs typeface="IBM Plex Sans" charset="0"/>
              </a:rPr>
              <a:t>Amplitude visualization</a:t>
            </a:r>
          </a:p>
        </p:txBody>
      </p:sp>
    </p:spTree>
    <p:extLst>
      <p:ext uri="{BB962C8B-B14F-4D97-AF65-F5344CB8AC3E}">
        <p14:creationId xmlns:p14="http://schemas.microsoft.com/office/powerpoint/2010/main" val="2457404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ibration visualization&#10;">
            <a:extLst>
              <a:ext uri="{FF2B5EF4-FFF2-40B4-BE49-F238E27FC236}">
                <a16:creationId xmlns:a16="http://schemas.microsoft.com/office/drawing/2014/main" id="{520FE6F4-1887-C449-A878-DFE76F41C903}"/>
              </a:ext>
            </a:extLst>
          </p:cNvPr>
          <p:cNvPicPr>
            <a:picLocks noChangeAspect="1"/>
          </p:cNvPicPr>
          <p:nvPr/>
        </p:nvPicPr>
        <p:blipFill>
          <a:blip r:embed="rId2"/>
          <a:stretch>
            <a:fillRect/>
          </a:stretch>
        </p:blipFill>
        <p:spPr>
          <a:xfrm>
            <a:off x="346817" y="696702"/>
            <a:ext cx="1996455" cy="1582145"/>
          </a:xfrm>
          <a:prstGeom prst="rect">
            <a:avLst/>
          </a:prstGeom>
        </p:spPr>
      </p:pic>
      <p:pic>
        <p:nvPicPr>
          <p:cNvPr id="7" name="Picture 6" descr="Machine Learning visualization&#10;">
            <a:extLst>
              <a:ext uri="{FF2B5EF4-FFF2-40B4-BE49-F238E27FC236}">
                <a16:creationId xmlns:a16="http://schemas.microsoft.com/office/drawing/2014/main" id="{D7F380E8-622E-EC4F-8F92-A1A186F7041B}"/>
              </a:ext>
            </a:extLst>
          </p:cNvPr>
          <p:cNvPicPr>
            <a:picLocks noChangeAspect="1"/>
          </p:cNvPicPr>
          <p:nvPr/>
        </p:nvPicPr>
        <p:blipFill>
          <a:blip r:embed="rId3"/>
          <a:stretch>
            <a:fillRect/>
          </a:stretch>
        </p:blipFill>
        <p:spPr>
          <a:xfrm>
            <a:off x="2648951" y="614612"/>
            <a:ext cx="1496765" cy="1664235"/>
          </a:xfrm>
          <a:prstGeom prst="rect">
            <a:avLst/>
          </a:prstGeom>
        </p:spPr>
      </p:pic>
      <p:pic>
        <p:nvPicPr>
          <p:cNvPr id="14" name="Picture 13" descr="Finance visualization&#10;">
            <a:extLst>
              <a:ext uri="{FF2B5EF4-FFF2-40B4-BE49-F238E27FC236}">
                <a16:creationId xmlns:a16="http://schemas.microsoft.com/office/drawing/2014/main" id="{595E2804-A87E-2D46-9A3E-378412475DC2}"/>
              </a:ext>
            </a:extLst>
          </p:cNvPr>
          <p:cNvPicPr>
            <a:picLocks noChangeAspect="1"/>
          </p:cNvPicPr>
          <p:nvPr/>
        </p:nvPicPr>
        <p:blipFill>
          <a:blip r:embed="rId4"/>
          <a:stretch>
            <a:fillRect/>
          </a:stretch>
        </p:blipFill>
        <p:spPr>
          <a:xfrm>
            <a:off x="4858341" y="842693"/>
            <a:ext cx="1724499" cy="1208071"/>
          </a:xfrm>
          <a:prstGeom prst="rect">
            <a:avLst/>
          </a:prstGeom>
        </p:spPr>
      </p:pic>
      <p:pic>
        <p:nvPicPr>
          <p:cNvPr id="16" name="Picture 15" descr="Grover visualization&#10;">
            <a:extLst>
              <a:ext uri="{FF2B5EF4-FFF2-40B4-BE49-F238E27FC236}">
                <a16:creationId xmlns:a16="http://schemas.microsoft.com/office/drawing/2014/main" id="{2E230709-B049-E540-A81F-989FDBD8D7B9}"/>
              </a:ext>
            </a:extLst>
          </p:cNvPr>
          <p:cNvPicPr>
            <a:picLocks noChangeAspect="1"/>
          </p:cNvPicPr>
          <p:nvPr/>
        </p:nvPicPr>
        <p:blipFill>
          <a:blip r:embed="rId5"/>
          <a:stretch>
            <a:fillRect/>
          </a:stretch>
        </p:blipFill>
        <p:spPr>
          <a:xfrm>
            <a:off x="7021521" y="704632"/>
            <a:ext cx="1560364" cy="1484192"/>
          </a:xfrm>
          <a:prstGeom prst="rect">
            <a:avLst/>
          </a:prstGeom>
        </p:spPr>
      </p:pic>
      <p:pic>
        <p:nvPicPr>
          <p:cNvPr id="26" name="Picture 25" descr="QSVM visualization&#10;">
            <a:extLst>
              <a:ext uri="{FF2B5EF4-FFF2-40B4-BE49-F238E27FC236}">
                <a16:creationId xmlns:a16="http://schemas.microsoft.com/office/drawing/2014/main" id="{13D1ADF7-B70E-7248-8738-583DB304C185}"/>
              </a:ext>
            </a:extLst>
          </p:cNvPr>
          <p:cNvPicPr>
            <a:picLocks noChangeAspect="1"/>
          </p:cNvPicPr>
          <p:nvPr/>
        </p:nvPicPr>
        <p:blipFill>
          <a:blip r:embed="rId6"/>
          <a:stretch>
            <a:fillRect/>
          </a:stretch>
        </p:blipFill>
        <p:spPr>
          <a:xfrm>
            <a:off x="345858" y="2610201"/>
            <a:ext cx="1622119" cy="1558328"/>
          </a:xfrm>
          <a:prstGeom prst="rect">
            <a:avLst/>
          </a:prstGeom>
        </p:spPr>
      </p:pic>
      <p:pic>
        <p:nvPicPr>
          <p:cNvPr id="28" name="Picture 27" descr="Verification visualization&#10;">
            <a:extLst>
              <a:ext uri="{FF2B5EF4-FFF2-40B4-BE49-F238E27FC236}">
                <a16:creationId xmlns:a16="http://schemas.microsoft.com/office/drawing/2014/main" id="{FD0D0803-B806-6040-A10A-B2D2F2C6BBAA}"/>
              </a:ext>
            </a:extLst>
          </p:cNvPr>
          <p:cNvPicPr>
            <a:picLocks noChangeAspect="1"/>
          </p:cNvPicPr>
          <p:nvPr/>
        </p:nvPicPr>
        <p:blipFill>
          <a:blip r:embed="rId7"/>
          <a:stretch>
            <a:fillRect/>
          </a:stretch>
        </p:blipFill>
        <p:spPr>
          <a:xfrm>
            <a:off x="2710869" y="2692291"/>
            <a:ext cx="1255361" cy="1273584"/>
          </a:xfrm>
          <a:prstGeom prst="rect">
            <a:avLst/>
          </a:prstGeom>
        </p:spPr>
      </p:pic>
      <p:pic>
        <p:nvPicPr>
          <p:cNvPr id="30" name="Picture 29" descr="Transpiler visualization&#10;">
            <a:extLst>
              <a:ext uri="{FF2B5EF4-FFF2-40B4-BE49-F238E27FC236}">
                <a16:creationId xmlns:a16="http://schemas.microsoft.com/office/drawing/2014/main" id="{8CF793AA-5E30-594C-B8A5-D3E98E7E206E}"/>
              </a:ext>
            </a:extLst>
          </p:cNvPr>
          <p:cNvPicPr>
            <a:picLocks noChangeAspect="1"/>
          </p:cNvPicPr>
          <p:nvPr/>
        </p:nvPicPr>
        <p:blipFill>
          <a:blip r:embed="rId8"/>
          <a:stretch>
            <a:fillRect/>
          </a:stretch>
        </p:blipFill>
        <p:spPr>
          <a:xfrm>
            <a:off x="4958154" y="2926170"/>
            <a:ext cx="2063367" cy="1003026"/>
          </a:xfrm>
          <a:prstGeom prst="rect">
            <a:avLst/>
          </a:prstGeom>
        </p:spPr>
      </p:pic>
      <p:sp>
        <p:nvSpPr>
          <p:cNvPr id="17" name="Title">
            <a:extLst>
              <a:ext uri="{FF2B5EF4-FFF2-40B4-BE49-F238E27FC236}">
                <a16:creationId xmlns:a16="http://schemas.microsoft.com/office/drawing/2014/main" id="{61D236D8-723D-5A4A-AB5E-78C79D3266AA}"/>
              </a:ext>
            </a:extLst>
          </p:cNvPr>
          <p:cNvSpPr txBox="1">
            <a:spLocks/>
          </p:cNvSpPr>
          <p:nvPr/>
        </p:nvSpPr>
        <p:spPr>
          <a:xfrm>
            <a:off x="210312" y="201168"/>
            <a:ext cx="4624578" cy="804672"/>
          </a:xfrm>
          <a:prstGeom prst="rect">
            <a:avLst/>
          </a:prstGeom>
        </p:spPr>
        <p:txBody>
          <a:bodyPr/>
          <a:lst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kern="0" dirty="0"/>
              <a:t>Small images 2</a:t>
            </a:r>
          </a:p>
        </p:txBody>
      </p:sp>
      <p:sp>
        <p:nvSpPr>
          <p:cNvPr id="19" name="TextBox 18">
            <a:extLst>
              <a:ext uri="{FF2B5EF4-FFF2-40B4-BE49-F238E27FC236}">
                <a16:creationId xmlns:a16="http://schemas.microsoft.com/office/drawing/2014/main" id="{29FD46F2-AB73-4E40-8DCE-E261F8AF034D}"/>
              </a:ext>
            </a:extLst>
          </p:cNvPr>
          <p:cNvSpPr txBox="1"/>
          <p:nvPr/>
        </p:nvSpPr>
        <p:spPr>
          <a:xfrm>
            <a:off x="408240" y="2188824"/>
            <a:ext cx="1420559" cy="159531"/>
          </a:xfrm>
          <a:prstGeom prst="rect">
            <a:avLst/>
          </a:prstGeom>
          <a:noFill/>
        </p:spPr>
        <p:txBody>
          <a:bodyPr wrap="square" lIns="0" tIns="0" rIns="0" bIns="0" rtlCol="0">
            <a:spAutoFit/>
          </a:bodyPr>
          <a:lstStyle/>
          <a:p>
            <a:pPr>
              <a:lnSpc>
                <a:spcPct val="110000"/>
              </a:lnSpc>
              <a:spcBef>
                <a:spcPts val="1100"/>
              </a:spcBef>
            </a:pPr>
            <a:r>
              <a:rPr lang="en-US" sz="1000" i="1" dirty="0">
                <a:solidFill>
                  <a:schemeClr val="bg1"/>
                </a:solidFill>
                <a:latin typeface="IBM Plex Sans" charset="0"/>
                <a:ea typeface="IBM Plex Sans" charset="0"/>
                <a:cs typeface="IBM Plex Sans" charset="0"/>
              </a:rPr>
              <a:t>Calibration visualization</a:t>
            </a:r>
          </a:p>
        </p:txBody>
      </p:sp>
      <p:sp>
        <p:nvSpPr>
          <p:cNvPr id="21" name="TextBox 20">
            <a:extLst>
              <a:ext uri="{FF2B5EF4-FFF2-40B4-BE49-F238E27FC236}">
                <a16:creationId xmlns:a16="http://schemas.microsoft.com/office/drawing/2014/main" id="{40547E9A-FF5F-4040-B42F-108225845294}"/>
              </a:ext>
            </a:extLst>
          </p:cNvPr>
          <p:cNvSpPr txBox="1"/>
          <p:nvPr/>
        </p:nvSpPr>
        <p:spPr>
          <a:xfrm>
            <a:off x="2683089" y="2188824"/>
            <a:ext cx="1584349" cy="328808"/>
          </a:xfrm>
          <a:prstGeom prst="rect">
            <a:avLst/>
          </a:prstGeom>
          <a:noFill/>
        </p:spPr>
        <p:txBody>
          <a:bodyPr wrap="square" lIns="0" tIns="0" rIns="0" bIns="0" rtlCol="0">
            <a:spAutoFit/>
          </a:bodyPr>
          <a:lstStyle/>
          <a:p>
            <a:pPr>
              <a:lnSpc>
                <a:spcPct val="110000"/>
              </a:lnSpc>
              <a:spcBef>
                <a:spcPts val="1100"/>
              </a:spcBef>
            </a:pPr>
            <a:r>
              <a:rPr lang="en-US" sz="1000" i="1" dirty="0">
                <a:solidFill>
                  <a:schemeClr val="bg1"/>
                </a:solidFill>
                <a:latin typeface="IBM Plex Sans" charset="0"/>
                <a:ea typeface="IBM Plex Sans" charset="0"/>
                <a:cs typeface="IBM Plex Sans" charset="0"/>
              </a:rPr>
              <a:t>Machine Learning visualization</a:t>
            </a:r>
          </a:p>
        </p:txBody>
      </p:sp>
      <p:sp>
        <p:nvSpPr>
          <p:cNvPr id="23" name="TextBox 22">
            <a:extLst>
              <a:ext uri="{FF2B5EF4-FFF2-40B4-BE49-F238E27FC236}">
                <a16:creationId xmlns:a16="http://schemas.microsoft.com/office/drawing/2014/main" id="{45029347-4762-0C47-AEC6-34A7EDD1D79E}"/>
              </a:ext>
            </a:extLst>
          </p:cNvPr>
          <p:cNvSpPr txBox="1"/>
          <p:nvPr/>
        </p:nvSpPr>
        <p:spPr>
          <a:xfrm>
            <a:off x="4980240" y="2188824"/>
            <a:ext cx="1420559" cy="159531"/>
          </a:xfrm>
          <a:prstGeom prst="rect">
            <a:avLst/>
          </a:prstGeom>
          <a:noFill/>
        </p:spPr>
        <p:txBody>
          <a:bodyPr wrap="square" lIns="0" tIns="0" rIns="0" bIns="0" rtlCol="0">
            <a:spAutoFit/>
          </a:bodyPr>
          <a:lstStyle/>
          <a:p>
            <a:pPr>
              <a:lnSpc>
                <a:spcPct val="110000"/>
              </a:lnSpc>
              <a:spcBef>
                <a:spcPts val="1100"/>
              </a:spcBef>
            </a:pPr>
            <a:r>
              <a:rPr lang="en-US" sz="1000" i="1" dirty="0">
                <a:solidFill>
                  <a:schemeClr val="bg1"/>
                </a:solidFill>
                <a:latin typeface="IBM Plex Sans" charset="0"/>
                <a:ea typeface="IBM Plex Sans" charset="0"/>
                <a:cs typeface="IBM Plex Sans" charset="0"/>
              </a:rPr>
              <a:t>Finance visualization</a:t>
            </a:r>
          </a:p>
        </p:txBody>
      </p:sp>
      <p:sp>
        <p:nvSpPr>
          <p:cNvPr id="25" name="TextBox 24">
            <a:extLst>
              <a:ext uri="{FF2B5EF4-FFF2-40B4-BE49-F238E27FC236}">
                <a16:creationId xmlns:a16="http://schemas.microsoft.com/office/drawing/2014/main" id="{F50E39CD-D178-AE41-AE6C-278DC3DF9EC9}"/>
              </a:ext>
            </a:extLst>
          </p:cNvPr>
          <p:cNvSpPr txBox="1"/>
          <p:nvPr/>
        </p:nvSpPr>
        <p:spPr>
          <a:xfrm>
            <a:off x="7084103" y="2188824"/>
            <a:ext cx="1420559" cy="159531"/>
          </a:xfrm>
          <a:prstGeom prst="rect">
            <a:avLst/>
          </a:prstGeom>
          <a:noFill/>
        </p:spPr>
        <p:txBody>
          <a:bodyPr wrap="square" lIns="0" tIns="0" rIns="0" bIns="0" rtlCol="0">
            <a:spAutoFit/>
          </a:bodyPr>
          <a:lstStyle/>
          <a:p>
            <a:pPr>
              <a:lnSpc>
                <a:spcPct val="110000"/>
              </a:lnSpc>
              <a:spcBef>
                <a:spcPts val="1100"/>
              </a:spcBef>
            </a:pPr>
            <a:r>
              <a:rPr lang="en-US" sz="1000" i="1" dirty="0">
                <a:solidFill>
                  <a:schemeClr val="bg1"/>
                </a:solidFill>
                <a:latin typeface="IBM Plex Sans" charset="0"/>
                <a:ea typeface="IBM Plex Sans" charset="0"/>
                <a:cs typeface="IBM Plex Sans" charset="0"/>
              </a:rPr>
              <a:t>Grover visualization</a:t>
            </a:r>
          </a:p>
        </p:txBody>
      </p:sp>
      <p:sp>
        <p:nvSpPr>
          <p:cNvPr id="27" name="TextBox 26">
            <a:extLst>
              <a:ext uri="{FF2B5EF4-FFF2-40B4-BE49-F238E27FC236}">
                <a16:creationId xmlns:a16="http://schemas.microsoft.com/office/drawing/2014/main" id="{38B7948D-153A-B74C-AFB1-6729D01BB682}"/>
              </a:ext>
            </a:extLst>
          </p:cNvPr>
          <p:cNvSpPr txBox="1"/>
          <p:nvPr/>
        </p:nvSpPr>
        <p:spPr>
          <a:xfrm>
            <a:off x="504883" y="4091965"/>
            <a:ext cx="1420559" cy="159531"/>
          </a:xfrm>
          <a:prstGeom prst="rect">
            <a:avLst/>
          </a:prstGeom>
          <a:noFill/>
        </p:spPr>
        <p:txBody>
          <a:bodyPr wrap="square" lIns="0" tIns="0" rIns="0" bIns="0" rtlCol="0">
            <a:spAutoFit/>
          </a:bodyPr>
          <a:lstStyle/>
          <a:p>
            <a:pPr>
              <a:lnSpc>
                <a:spcPct val="110000"/>
              </a:lnSpc>
              <a:spcBef>
                <a:spcPts val="1100"/>
              </a:spcBef>
            </a:pPr>
            <a:r>
              <a:rPr lang="en-US" sz="1000" i="1" dirty="0">
                <a:solidFill>
                  <a:schemeClr val="bg1"/>
                </a:solidFill>
                <a:latin typeface="IBM Plex Sans" charset="0"/>
                <a:ea typeface="IBM Plex Sans" charset="0"/>
                <a:cs typeface="IBM Plex Sans" charset="0"/>
              </a:rPr>
              <a:t>QSVM visualization</a:t>
            </a:r>
          </a:p>
        </p:txBody>
      </p:sp>
      <p:sp>
        <p:nvSpPr>
          <p:cNvPr id="29" name="TextBox 28">
            <a:extLst>
              <a:ext uri="{FF2B5EF4-FFF2-40B4-BE49-F238E27FC236}">
                <a16:creationId xmlns:a16="http://schemas.microsoft.com/office/drawing/2014/main" id="{67452B33-21A1-FD49-92BA-5C317BFD4C8F}"/>
              </a:ext>
            </a:extLst>
          </p:cNvPr>
          <p:cNvSpPr txBox="1"/>
          <p:nvPr/>
        </p:nvSpPr>
        <p:spPr>
          <a:xfrm>
            <a:off x="2772298" y="4091965"/>
            <a:ext cx="1420559" cy="159531"/>
          </a:xfrm>
          <a:prstGeom prst="rect">
            <a:avLst/>
          </a:prstGeom>
          <a:noFill/>
        </p:spPr>
        <p:txBody>
          <a:bodyPr wrap="square" lIns="0" tIns="0" rIns="0" bIns="0" rtlCol="0">
            <a:spAutoFit/>
          </a:bodyPr>
          <a:lstStyle/>
          <a:p>
            <a:pPr>
              <a:lnSpc>
                <a:spcPct val="110000"/>
              </a:lnSpc>
              <a:spcBef>
                <a:spcPts val="1100"/>
              </a:spcBef>
            </a:pPr>
            <a:r>
              <a:rPr lang="en-US" sz="1000" i="1" dirty="0">
                <a:solidFill>
                  <a:schemeClr val="bg1"/>
                </a:solidFill>
                <a:latin typeface="IBM Plex Sans" charset="0"/>
                <a:ea typeface="IBM Plex Sans" charset="0"/>
                <a:cs typeface="IBM Plex Sans" charset="0"/>
              </a:rPr>
              <a:t>Verification visualization</a:t>
            </a:r>
          </a:p>
        </p:txBody>
      </p:sp>
      <p:sp>
        <p:nvSpPr>
          <p:cNvPr id="31" name="TextBox 30">
            <a:extLst>
              <a:ext uri="{FF2B5EF4-FFF2-40B4-BE49-F238E27FC236}">
                <a16:creationId xmlns:a16="http://schemas.microsoft.com/office/drawing/2014/main" id="{8CB5BB8D-2DC6-3C4D-BD3B-71CD39359E09}"/>
              </a:ext>
            </a:extLst>
          </p:cNvPr>
          <p:cNvSpPr txBox="1"/>
          <p:nvPr/>
        </p:nvSpPr>
        <p:spPr>
          <a:xfrm>
            <a:off x="5153360" y="4091965"/>
            <a:ext cx="1420559" cy="159531"/>
          </a:xfrm>
          <a:prstGeom prst="rect">
            <a:avLst/>
          </a:prstGeom>
          <a:noFill/>
        </p:spPr>
        <p:txBody>
          <a:bodyPr wrap="square" lIns="0" tIns="0" rIns="0" bIns="0" rtlCol="0">
            <a:spAutoFit/>
          </a:bodyPr>
          <a:lstStyle/>
          <a:p>
            <a:pPr>
              <a:lnSpc>
                <a:spcPct val="110000"/>
              </a:lnSpc>
              <a:spcBef>
                <a:spcPts val="1100"/>
              </a:spcBef>
            </a:pPr>
            <a:r>
              <a:rPr lang="en-US" sz="1000" i="1" dirty="0" err="1">
                <a:solidFill>
                  <a:schemeClr val="bg1"/>
                </a:solidFill>
                <a:latin typeface="IBM Plex Sans" charset="0"/>
                <a:ea typeface="IBM Plex Sans" charset="0"/>
                <a:cs typeface="IBM Plex Sans" charset="0"/>
              </a:rPr>
              <a:t>Transpiler</a:t>
            </a:r>
            <a:r>
              <a:rPr lang="en-US" sz="1000" i="1" dirty="0">
                <a:solidFill>
                  <a:schemeClr val="bg1"/>
                </a:solidFill>
                <a:latin typeface="IBM Plex Sans" charset="0"/>
                <a:ea typeface="IBM Plex Sans" charset="0"/>
                <a:cs typeface="IBM Plex Sans" charset="0"/>
              </a:rPr>
              <a:t> visualization</a:t>
            </a:r>
          </a:p>
        </p:txBody>
      </p:sp>
    </p:spTree>
    <p:extLst>
      <p:ext uri="{BB962C8B-B14F-4D97-AF65-F5344CB8AC3E}">
        <p14:creationId xmlns:p14="http://schemas.microsoft.com/office/powerpoint/2010/main" val="3803509673"/>
      </p:ext>
    </p:extLst>
  </p:cSld>
  <p:clrMapOvr>
    <a:masterClrMapping/>
  </p:clrMapOvr>
</p:sld>
</file>

<file path=ppt/theme/theme1.xml><?xml version="1.0" encoding="utf-8"?>
<a:theme xmlns:a="http://schemas.openxmlformats.org/drawingml/2006/main" name="IBM Quantum Master (Dark)">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buClr>
            <a:srgbClr val="E0E0E0"/>
          </a:buClr>
          <a:buSzPct val="80000"/>
          <a:defRPr sz="1400" dirty="0" err="1"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BC1795D6-ACD9-3345-86A4-59DB6C9C6BF5}" vid="{E9FE4B3D-07CF-3E47-B034-4A4E4D10BBCA}"/>
    </a:ext>
  </a:extLst>
</a:theme>
</file>

<file path=ppt/theme/theme2.xml><?xml version="1.0" encoding="utf-8"?>
<a:theme xmlns:a="http://schemas.openxmlformats.org/drawingml/2006/main" name="IBM Quantum Master (Light)">
  <a:themeElements>
    <a:clrScheme name="Qiskit">
      <a:dk1>
        <a:srgbClr val="121619"/>
      </a:dk1>
      <a:lt1>
        <a:srgbClr val="F2F3F8"/>
      </a:lt1>
      <a:dk2>
        <a:srgbClr val="000000"/>
      </a:dk2>
      <a:lt2>
        <a:srgbClr val="FFFFFF"/>
      </a:lt2>
      <a:accent1>
        <a:srgbClr val="30135E"/>
      </a:accent1>
      <a:accent2>
        <a:srgbClr val="6928C3"/>
      </a:accent2>
      <a:accent3>
        <a:srgbClr val="8A3FFC"/>
      </a:accent3>
      <a:accent4>
        <a:srgbClr val="F2F3F8"/>
      </a:accent4>
      <a:accent5>
        <a:srgbClr val="DDE1E6"/>
      </a:accent5>
      <a:accent6>
        <a:srgbClr val="697077"/>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Qiskit presentation template" id="{BC1795D6-ACD9-3345-86A4-59DB6C9C6BF5}" vid="{9A1D231F-957D-5A4D-905E-62852F8DA973}"/>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(Dark)</Template>
  <TotalTime>0</TotalTime>
  <Words>203</Words>
  <Application>Microsoft Macintosh PowerPoint</Application>
  <PresentationFormat>On-screen Show (16:9)</PresentationFormat>
  <Paragraphs>39</Paragraphs>
  <Slides>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vt:i4>
      </vt:variant>
    </vt:vector>
  </HeadingPairs>
  <TitlesOfParts>
    <vt:vector size="18" baseType="lpstr">
      <vt:lpstr>.AppleSystemUIFont</vt:lpstr>
      <vt:lpstr>HelvNeue Light for IBM</vt:lpstr>
      <vt:lpstr>System Font Regular</vt:lpstr>
      <vt:lpstr>Arial</vt:lpstr>
      <vt:lpstr>IBM Plex Sans</vt:lpstr>
      <vt:lpstr>IBM Plex Sans Light</vt:lpstr>
      <vt:lpstr>IBM Plex Sans SemiBold</vt:lpstr>
      <vt:lpstr>Wingdings</vt:lpstr>
      <vt:lpstr>IBM Quantum Master (Dark)</vt:lpstr>
      <vt:lpstr>IBM Quantum Master (Light)</vt:lpstr>
      <vt:lpstr>Illustration assets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Qiskit presentation template</dc:title>
  <dc:creator>Junye Huang</dc:creator>
  <cp:lastModifiedBy>Junye Huang</cp:lastModifiedBy>
  <cp:revision>2</cp:revision>
  <dcterms:created xsi:type="dcterms:W3CDTF">2021-09-29T07:41:39Z</dcterms:created>
  <dcterms:modified xsi:type="dcterms:W3CDTF">2021-09-29T07:42:38Z</dcterms:modified>
</cp:coreProperties>
</file>